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Override2.xml" ContentType="application/vnd.openxmlformats-officedocument.themeOverrid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53" r:id="rId2"/>
    <p:sldMasterId id="2147483765" r:id="rId3"/>
    <p:sldMasterId id="2147483777" r:id="rId4"/>
    <p:sldMasterId id="2147483789" r:id="rId5"/>
    <p:sldMasterId id="2147483801" r:id="rId6"/>
    <p:sldMasterId id="2147483813" r:id="rId7"/>
  </p:sldMasterIdLst>
  <p:notesMasterIdLst>
    <p:notesMasterId r:id="rId69"/>
  </p:notesMasterIdLst>
  <p:sldIdLst>
    <p:sldId id="508" r:id="rId8"/>
    <p:sldId id="454" r:id="rId9"/>
    <p:sldId id="567" r:id="rId10"/>
    <p:sldId id="568" r:id="rId11"/>
    <p:sldId id="375" r:id="rId12"/>
    <p:sldId id="569" r:id="rId13"/>
    <p:sldId id="605" r:id="rId14"/>
    <p:sldId id="497" r:id="rId15"/>
    <p:sldId id="483" r:id="rId16"/>
    <p:sldId id="571" r:id="rId17"/>
    <p:sldId id="570" r:id="rId18"/>
    <p:sldId id="572" r:id="rId19"/>
    <p:sldId id="573" r:id="rId20"/>
    <p:sldId id="574" r:id="rId21"/>
    <p:sldId id="575" r:id="rId22"/>
    <p:sldId id="490" r:id="rId23"/>
    <p:sldId id="576" r:id="rId24"/>
    <p:sldId id="577" r:id="rId25"/>
    <p:sldId id="379" r:id="rId26"/>
    <p:sldId id="382" r:id="rId27"/>
    <p:sldId id="374" r:id="rId28"/>
    <p:sldId id="578" r:id="rId29"/>
    <p:sldId id="579" r:id="rId30"/>
    <p:sldId id="580" r:id="rId31"/>
    <p:sldId id="581" r:id="rId32"/>
    <p:sldId id="486" r:id="rId33"/>
    <p:sldId id="582" r:id="rId34"/>
    <p:sldId id="583" r:id="rId35"/>
    <p:sldId id="335" r:id="rId36"/>
    <p:sldId id="336" r:id="rId37"/>
    <p:sldId id="584" r:id="rId38"/>
    <p:sldId id="587" r:id="rId39"/>
    <p:sldId id="586" r:id="rId40"/>
    <p:sldId id="585" r:id="rId41"/>
    <p:sldId id="588" r:id="rId42"/>
    <p:sldId id="589" r:id="rId43"/>
    <p:sldId id="590" r:id="rId44"/>
    <p:sldId id="591" r:id="rId45"/>
    <p:sldId id="592" r:id="rId46"/>
    <p:sldId id="593" r:id="rId47"/>
    <p:sldId id="594" r:id="rId48"/>
    <p:sldId id="600" r:id="rId49"/>
    <p:sldId id="601" r:id="rId50"/>
    <p:sldId id="603" r:id="rId51"/>
    <p:sldId id="617" r:id="rId52"/>
    <p:sldId id="618" r:id="rId53"/>
    <p:sldId id="604" r:id="rId54"/>
    <p:sldId id="614" r:id="rId55"/>
    <p:sldId id="606" r:id="rId56"/>
    <p:sldId id="607" r:id="rId57"/>
    <p:sldId id="608" r:id="rId58"/>
    <p:sldId id="609" r:id="rId59"/>
    <p:sldId id="610" r:id="rId60"/>
    <p:sldId id="613" r:id="rId61"/>
    <p:sldId id="611" r:id="rId62"/>
    <p:sldId id="615" r:id="rId63"/>
    <p:sldId id="616" r:id="rId64"/>
    <p:sldId id="373" r:id="rId65"/>
    <p:sldId id="484" r:id="rId66"/>
    <p:sldId id="619" r:id="rId67"/>
    <p:sldId id="612" r:id="rId68"/>
  </p:sldIdLst>
  <p:sldSz cx="9144000" cy="6858000" type="screen4x3"/>
  <p:notesSz cx="6858000" cy="9144000"/>
  <p:custShowLst>
    <p:custShow name="Custom Show 1" id="0">
      <p:sldLst/>
    </p:custShow>
  </p:custShowLst>
  <p:custDataLst>
    <p:tags r:id="rId70"/>
  </p:custDataLst>
  <p:defaultTextStyle>
    <a:defPPr>
      <a:defRPr lang="ru-RU"/>
    </a:defPPr>
    <a:lvl1pPr algn="r"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r"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r"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r"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r"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xmlns="">
        <p15:guide id="1" orient="horz" pos="19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F3FF"/>
    <a:srgbClr val="FDD3D3"/>
    <a:srgbClr val="FF3300"/>
    <a:srgbClr val="909FE8"/>
    <a:srgbClr val="C9E4ED"/>
    <a:srgbClr val="CCFFFF"/>
    <a:srgbClr val="9EED93"/>
    <a:srgbClr val="9FBF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93322" autoAdjust="0"/>
  </p:normalViewPr>
  <p:slideViewPr>
    <p:cSldViewPr snapToObjects="1">
      <p:cViewPr varScale="1">
        <p:scale>
          <a:sx n="68" d="100"/>
          <a:sy n="68" d="100"/>
        </p:scale>
        <p:origin x="-1410" y="-108"/>
      </p:cViewPr>
      <p:guideLst>
        <p:guide orient="horz" pos="19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36FD7-5289-4E69-B991-C3B76E7AB5D8}" type="doc">
      <dgm:prSet loTypeId="urn:microsoft.com/office/officeart/2005/8/layout/hList7#1" loCatId="relationship" qsTypeId="urn:microsoft.com/office/officeart/2005/8/quickstyle/simple1" qsCatId="simple" csTypeId="urn:microsoft.com/office/officeart/2005/8/colors/accent1_2" csCatId="accent1" phldr="1"/>
      <dgm:spPr/>
    </dgm:pt>
    <dgm:pt modelId="{311223F1-6537-473C-8215-92A12008FC23}">
      <dgm:prSet phldrT="[Текст]"/>
      <dgm:spPr/>
      <dgm:t>
        <a:bodyPr/>
        <a:lstStyle/>
        <a:p>
          <a:r>
            <a:rPr lang="uz-Cyrl-UZ" dirty="0" smtClean="0"/>
            <a:t>7 ёшдан 15 ёшгача чўпон бўлган.</a:t>
          </a:r>
          <a:endParaRPr lang="ru-RU" dirty="0"/>
        </a:p>
      </dgm:t>
    </dgm:pt>
    <dgm:pt modelId="{02BE5672-4D1E-48F1-9CF3-B9A018C98756}" type="parTrans" cxnId="{C4A51464-55AB-49E6-AD6C-CCED5269411F}">
      <dgm:prSet/>
      <dgm:spPr/>
      <dgm:t>
        <a:bodyPr/>
        <a:lstStyle/>
        <a:p>
          <a:endParaRPr lang="ru-RU"/>
        </a:p>
      </dgm:t>
    </dgm:pt>
    <dgm:pt modelId="{D98F09F5-A70C-41A6-BC98-0479F63D72D1}" type="sibTrans" cxnId="{C4A51464-55AB-49E6-AD6C-CCED5269411F}">
      <dgm:prSet/>
      <dgm:spPr/>
      <dgm:t>
        <a:bodyPr/>
        <a:lstStyle/>
        <a:p>
          <a:endParaRPr lang="ru-RU"/>
        </a:p>
      </dgm:t>
    </dgm:pt>
    <dgm:pt modelId="{0EFE4013-D2DC-4A97-9CE4-5F5E9D3E12BF}">
      <dgm:prSet phldrT="[Текст]"/>
      <dgm:spPr/>
      <dgm:t>
        <a:bodyPr/>
        <a:lstStyle/>
        <a:p>
          <a:r>
            <a:rPr lang="uz-Cyrl-UZ" dirty="0" smtClean="0"/>
            <a:t>23 ёшида Ахурамаздага сиғинишни тарғиб қилган</a:t>
          </a:r>
          <a:endParaRPr lang="ru-RU" dirty="0"/>
        </a:p>
      </dgm:t>
    </dgm:pt>
    <dgm:pt modelId="{42AFE8C0-092C-4467-A18B-A7BA9DB5DAFC}" type="parTrans" cxnId="{C87ACF40-8056-4168-8026-A8B1E6CCFF4A}">
      <dgm:prSet/>
      <dgm:spPr/>
      <dgm:t>
        <a:bodyPr/>
        <a:lstStyle/>
        <a:p>
          <a:endParaRPr lang="ru-RU"/>
        </a:p>
      </dgm:t>
    </dgm:pt>
    <dgm:pt modelId="{4029D808-5A0E-4DD6-B74D-985C79BBF93C}" type="sibTrans" cxnId="{C87ACF40-8056-4168-8026-A8B1E6CCFF4A}">
      <dgm:prSet/>
      <dgm:spPr/>
      <dgm:t>
        <a:bodyPr/>
        <a:lstStyle/>
        <a:p>
          <a:endParaRPr lang="ru-RU"/>
        </a:p>
      </dgm:t>
    </dgm:pt>
    <dgm:pt modelId="{4C03BDCC-9671-4121-A069-FADCF2271AC0}">
      <dgm:prSet phldrT="[Текст]"/>
      <dgm:spPr/>
      <dgm:t>
        <a:bodyPr/>
        <a:lstStyle/>
        <a:p>
          <a:r>
            <a:rPr lang="uz-Cyrl-UZ" dirty="0" smtClean="0"/>
            <a:t>77 ёшида Аржасп буйруғи билан ўлдирилади.</a:t>
          </a:r>
          <a:endParaRPr lang="ru-RU" dirty="0"/>
        </a:p>
      </dgm:t>
    </dgm:pt>
    <dgm:pt modelId="{71902FEA-1E8A-45CC-B7CB-933AB5CC9605}" type="parTrans" cxnId="{A22F516A-76BD-4CD9-881D-07C4BE727CA6}">
      <dgm:prSet/>
      <dgm:spPr/>
      <dgm:t>
        <a:bodyPr/>
        <a:lstStyle/>
        <a:p>
          <a:endParaRPr lang="ru-RU"/>
        </a:p>
      </dgm:t>
    </dgm:pt>
    <dgm:pt modelId="{27D376C2-EA5B-4C5E-A935-8517734E31AE}" type="sibTrans" cxnId="{A22F516A-76BD-4CD9-881D-07C4BE727CA6}">
      <dgm:prSet/>
      <dgm:spPr/>
      <dgm:t>
        <a:bodyPr/>
        <a:lstStyle/>
        <a:p>
          <a:endParaRPr lang="ru-RU"/>
        </a:p>
      </dgm:t>
    </dgm:pt>
    <dgm:pt modelId="{AAB18411-74B3-4F97-BB4A-5747856C090E}" type="pres">
      <dgm:prSet presAssocID="{57A36FD7-5289-4E69-B991-C3B76E7AB5D8}" presName="Name0" presStyleCnt="0">
        <dgm:presLayoutVars>
          <dgm:dir/>
          <dgm:resizeHandles val="exact"/>
        </dgm:presLayoutVars>
      </dgm:prSet>
      <dgm:spPr/>
    </dgm:pt>
    <dgm:pt modelId="{26844FE5-86A2-40F6-9BA2-B88ACA7B4C55}" type="pres">
      <dgm:prSet presAssocID="{57A36FD7-5289-4E69-B991-C3B76E7AB5D8}" presName="fgShape" presStyleLbl="fgShp" presStyleIdx="0" presStyleCnt="1"/>
      <dgm:spPr/>
    </dgm:pt>
    <dgm:pt modelId="{DA7CA631-5D10-4F09-BEE5-3FEE5AA12017}" type="pres">
      <dgm:prSet presAssocID="{57A36FD7-5289-4E69-B991-C3B76E7AB5D8}" presName="linComp" presStyleCnt="0"/>
      <dgm:spPr/>
    </dgm:pt>
    <dgm:pt modelId="{1A9B9CC7-519D-41AF-803C-5DD0CD823FE9}" type="pres">
      <dgm:prSet presAssocID="{311223F1-6537-473C-8215-92A12008FC23}" presName="compNode" presStyleCnt="0"/>
      <dgm:spPr/>
    </dgm:pt>
    <dgm:pt modelId="{86555409-A521-4AF6-B0C5-04A5BD225CCA}" type="pres">
      <dgm:prSet presAssocID="{311223F1-6537-473C-8215-92A12008FC23}" presName="bkgdShape" presStyleLbl="node1" presStyleIdx="0" presStyleCnt="3" custLinFactNeighborX="-64" custLinFactNeighborY="-834"/>
      <dgm:spPr/>
      <dgm:t>
        <a:bodyPr/>
        <a:lstStyle/>
        <a:p>
          <a:endParaRPr lang="ru-RU"/>
        </a:p>
      </dgm:t>
    </dgm:pt>
    <dgm:pt modelId="{EC5B2FD4-C6D4-4B0F-B04D-2750459391EF}" type="pres">
      <dgm:prSet presAssocID="{311223F1-6537-473C-8215-92A12008FC23}" presName="nodeTx" presStyleLbl="node1" presStyleIdx="0" presStyleCnt="3">
        <dgm:presLayoutVars>
          <dgm:bulletEnabled val="1"/>
        </dgm:presLayoutVars>
      </dgm:prSet>
      <dgm:spPr/>
      <dgm:t>
        <a:bodyPr/>
        <a:lstStyle/>
        <a:p>
          <a:endParaRPr lang="ru-RU"/>
        </a:p>
      </dgm:t>
    </dgm:pt>
    <dgm:pt modelId="{3D678958-EADD-4836-A01A-A0847696B6E6}" type="pres">
      <dgm:prSet presAssocID="{311223F1-6537-473C-8215-92A12008FC23}" presName="invisiNode" presStyleLbl="node1" presStyleIdx="0" presStyleCnt="3"/>
      <dgm:spPr/>
    </dgm:pt>
    <dgm:pt modelId="{85864B30-7C73-4705-9715-05FEFA4756E1}" type="pres">
      <dgm:prSet presAssocID="{311223F1-6537-473C-8215-92A12008FC23}" presName="imagNode" presStyleLbl="fgImgPlace1" presStyleIdx="0" presStyleCnt="3" custScaleX="118348" custScaleY="125104"/>
      <dgm:spPr>
        <a:blipFill rotWithShape="0">
          <a:blip xmlns:r="http://schemas.openxmlformats.org/officeDocument/2006/relationships" r:embed="rId1"/>
          <a:stretch>
            <a:fillRect/>
          </a:stretch>
        </a:blipFill>
      </dgm:spPr>
      <dgm:t>
        <a:bodyPr/>
        <a:lstStyle/>
        <a:p>
          <a:endParaRPr lang="ru-RU"/>
        </a:p>
      </dgm:t>
    </dgm:pt>
    <dgm:pt modelId="{7595E917-463F-404D-8B14-98F7597D2AE1}" type="pres">
      <dgm:prSet presAssocID="{D98F09F5-A70C-41A6-BC98-0479F63D72D1}" presName="sibTrans" presStyleLbl="sibTrans2D1" presStyleIdx="0" presStyleCnt="0"/>
      <dgm:spPr/>
      <dgm:t>
        <a:bodyPr/>
        <a:lstStyle/>
        <a:p>
          <a:endParaRPr lang="ru-RU"/>
        </a:p>
      </dgm:t>
    </dgm:pt>
    <dgm:pt modelId="{CA87A6B0-8865-4DBB-A9D2-FDA2E098A977}" type="pres">
      <dgm:prSet presAssocID="{0EFE4013-D2DC-4A97-9CE4-5F5E9D3E12BF}" presName="compNode" presStyleCnt="0"/>
      <dgm:spPr/>
    </dgm:pt>
    <dgm:pt modelId="{88B812CB-CA90-451A-A7CC-89910E41209F}" type="pres">
      <dgm:prSet presAssocID="{0EFE4013-D2DC-4A97-9CE4-5F5E9D3E12BF}" presName="bkgdShape" presStyleLbl="node1" presStyleIdx="1" presStyleCnt="3"/>
      <dgm:spPr/>
      <dgm:t>
        <a:bodyPr/>
        <a:lstStyle/>
        <a:p>
          <a:endParaRPr lang="ru-RU"/>
        </a:p>
      </dgm:t>
    </dgm:pt>
    <dgm:pt modelId="{4C6ED00B-858B-4864-AE8F-F79208CB8405}" type="pres">
      <dgm:prSet presAssocID="{0EFE4013-D2DC-4A97-9CE4-5F5E9D3E12BF}" presName="nodeTx" presStyleLbl="node1" presStyleIdx="1" presStyleCnt="3">
        <dgm:presLayoutVars>
          <dgm:bulletEnabled val="1"/>
        </dgm:presLayoutVars>
      </dgm:prSet>
      <dgm:spPr/>
      <dgm:t>
        <a:bodyPr/>
        <a:lstStyle/>
        <a:p>
          <a:endParaRPr lang="ru-RU"/>
        </a:p>
      </dgm:t>
    </dgm:pt>
    <dgm:pt modelId="{FBBF5E68-4108-4F48-97EB-0468E1112E6A}" type="pres">
      <dgm:prSet presAssocID="{0EFE4013-D2DC-4A97-9CE4-5F5E9D3E12BF}" presName="invisiNode" presStyleLbl="node1" presStyleIdx="1" presStyleCnt="3"/>
      <dgm:spPr/>
    </dgm:pt>
    <dgm:pt modelId="{23861F4A-77DD-45FB-BEA1-CFFE30D65954}" type="pres">
      <dgm:prSet presAssocID="{0EFE4013-D2DC-4A97-9CE4-5F5E9D3E12BF}" presName="imagNode" presStyleLbl="fgImgPlace1" presStyleIdx="1" presStyleCnt="3" custScaleX="139124" custScaleY="125104"/>
      <dgm:spPr>
        <a:blipFill rotWithShape="0">
          <a:blip xmlns:r="http://schemas.openxmlformats.org/officeDocument/2006/relationships" r:embed="rId2"/>
          <a:stretch>
            <a:fillRect/>
          </a:stretch>
        </a:blipFill>
      </dgm:spPr>
    </dgm:pt>
    <dgm:pt modelId="{1EF4BF34-6B6F-4DD7-AF0D-AF987296CC29}" type="pres">
      <dgm:prSet presAssocID="{4029D808-5A0E-4DD6-B74D-985C79BBF93C}" presName="sibTrans" presStyleLbl="sibTrans2D1" presStyleIdx="0" presStyleCnt="0"/>
      <dgm:spPr/>
      <dgm:t>
        <a:bodyPr/>
        <a:lstStyle/>
        <a:p>
          <a:endParaRPr lang="ru-RU"/>
        </a:p>
      </dgm:t>
    </dgm:pt>
    <dgm:pt modelId="{A4535FD0-1F3F-4205-86C8-B29F4370E452}" type="pres">
      <dgm:prSet presAssocID="{4C03BDCC-9671-4121-A069-FADCF2271AC0}" presName="compNode" presStyleCnt="0"/>
      <dgm:spPr/>
    </dgm:pt>
    <dgm:pt modelId="{184E1924-88B2-45F5-88AE-4A34B6C5366C}" type="pres">
      <dgm:prSet presAssocID="{4C03BDCC-9671-4121-A069-FADCF2271AC0}" presName="bkgdShape" presStyleLbl="node1" presStyleIdx="2" presStyleCnt="3"/>
      <dgm:spPr/>
      <dgm:t>
        <a:bodyPr/>
        <a:lstStyle/>
        <a:p>
          <a:endParaRPr lang="ru-RU"/>
        </a:p>
      </dgm:t>
    </dgm:pt>
    <dgm:pt modelId="{A30FCBA8-4A93-44FB-AC9D-62E6EFD98E5E}" type="pres">
      <dgm:prSet presAssocID="{4C03BDCC-9671-4121-A069-FADCF2271AC0}" presName="nodeTx" presStyleLbl="node1" presStyleIdx="2" presStyleCnt="3">
        <dgm:presLayoutVars>
          <dgm:bulletEnabled val="1"/>
        </dgm:presLayoutVars>
      </dgm:prSet>
      <dgm:spPr/>
      <dgm:t>
        <a:bodyPr/>
        <a:lstStyle/>
        <a:p>
          <a:endParaRPr lang="ru-RU"/>
        </a:p>
      </dgm:t>
    </dgm:pt>
    <dgm:pt modelId="{37C1D947-A67B-40E3-84D6-374A17AB2297}" type="pres">
      <dgm:prSet presAssocID="{4C03BDCC-9671-4121-A069-FADCF2271AC0}" presName="invisiNode" presStyleLbl="node1" presStyleIdx="2" presStyleCnt="3"/>
      <dgm:spPr/>
    </dgm:pt>
    <dgm:pt modelId="{38A4C5AD-EA0C-44BC-AF7E-79A4B1936490}" type="pres">
      <dgm:prSet presAssocID="{4C03BDCC-9671-4121-A069-FADCF2271AC0}" presName="imagNode" presStyleLbl="fgImgPlace1" presStyleIdx="2" presStyleCnt="3" custScaleX="141351" custScaleY="125104"/>
      <dgm:spPr>
        <a:blipFill rotWithShape="0">
          <a:blip xmlns:r="http://schemas.openxmlformats.org/officeDocument/2006/relationships" r:embed="rId3"/>
          <a:stretch>
            <a:fillRect/>
          </a:stretch>
        </a:blipFill>
      </dgm:spPr>
    </dgm:pt>
  </dgm:ptLst>
  <dgm:cxnLst>
    <dgm:cxn modelId="{C87ACF40-8056-4168-8026-A8B1E6CCFF4A}" srcId="{57A36FD7-5289-4E69-B991-C3B76E7AB5D8}" destId="{0EFE4013-D2DC-4A97-9CE4-5F5E9D3E12BF}" srcOrd="1" destOrd="0" parTransId="{42AFE8C0-092C-4467-A18B-A7BA9DB5DAFC}" sibTransId="{4029D808-5A0E-4DD6-B74D-985C79BBF93C}"/>
    <dgm:cxn modelId="{0B419504-158B-4486-96A9-B62E0756BB4B}" type="presOf" srcId="{311223F1-6537-473C-8215-92A12008FC23}" destId="{EC5B2FD4-C6D4-4B0F-B04D-2750459391EF}" srcOrd="1" destOrd="0" presId="urn:microsoft.com/office/officeart/2005/8/layout/hList7#1"/>
    <dgm:cxn modelId="{8BAD50CA-5309-4DF8-9109-42830FEC312C}" type="presOf" srcId="{0EFE4013-D2DC-4A97-9CE4-5F5E9D3E12BF}" destId="{88B812CB-CA90-451A-A7CC-89910E41209F}" srcOrd="0" destOrd="0" presId="urn:microsoft.com/office/officeart/2005/8/layout/hList7#1"/>
    <dgm:cxn modelId="{50B0E38E-6079-4218-AAF5-44A64080F780}" type="presOf" srcId="{57A36FD7-5289-4E69-B991-C3B76E7AB5D8}" destId="{AAB18411-74B3-4F97-BB4A-5747856C090E}" srcOrd="0" destOrd="0" presId="urn:microsoft.com/office/officeart/2005/8/layout/hList7#1"/>
    <dgm:cxn modelId="{C4A51464-55AB-49E6-AD6C-CCED5269411F}" srcId="{57A36FD7-5289-4E69-B991-C3B76E7AB5D8}" destId="{311223F1-6537-473C-8215-92A12008FC23}" srcOrd="0" destOrd="0" parTransId="{02BE5672-4D1E-48F1-9CF3-B9A018C98756}" sibTransId="{D98F09F5-A70C-41A6-BC98-0479F63D72D1}"/>
    <dgm:cxn modelId="{90D78C1A-2280-4E1E-AAD5-C45044D8D11E}" type="presOf" srcId="{4C03BDCC-9671-4121-A069-FADCF2271AC0}" destId="{184E1924-88B2-45F5-88AE-4A34B6C5366C}" srcOrd="0" destOrd="0" presId="urn:microsoft.com/office/officeart/2005/8/layout/hList7#1"/>
    <dgm:cxn modelId="{481F639D-E0FB-4E16-9123-00CAFEC16B80}" type="presOf" srcId="{311223F1-6537-473C-8215-92A12008FC23}" destId="{86555409-A521-4AF6-B0C5-04A5BD225CCA}" srcOrd="0" destOrd="0" presId="urn:microsoft.com/office/officeart/2005/8/layout/hList7#1"/>
    <dgm:cxn modelId="{FFA85EA4-A002-4E62-8B0D-400808C01357}" type="presOf" srcId="{4C03BDCC-9671-4121-A069-FADCF2271AC0}" destId="{A30FCBA8-4A93-44FB-AC9D-62E6EFD98E5E}" srcOrd="1" destOrd="0" presId="urn:microsoft.com/office/officeart/2005/8/layout/hList7#1"/>
    <dgm:cxn modelId="{00F939DD-3882-4C88-9A00-B02D3199F884}" type="presOf" srcId="{D98F09F5-A70C-41A6-BC98-0479F63D72D1}" destId="{7595E917-463F-404D-8B14-98F7597D2AE1}" srcOrd="0" destOrd="0" presId="urn:microsoft.com/office/officeart/2005/8/layout/hList7#1"/>
    <dgm:cxn modelId="{C7788428-BBC7-45CC-BC61-FE09DDC1F450}" type="presOf" srcId="{4029D808-5A0E-4DD6-B74D-985C79BBF93C}" destId="{1EF4BF34-6B6F-4DD7-AF0D-AF987296CC29}" srcOrd="0" destOrd="0" presId="urn:microsoft.com/office/officeart/2005/8/layout/hList7#1"/>
    <dgm:cxn modelId="{A22F516A-76BD-4CD9-881D-07C4BE727CA6}" srcId="{57A36FD7-5289-4E69-B991-C3B76E7AB5D8}" destId="{4C03BDCC-9671-4121-A069-FADCF2271AC0}" srcOrd="2" destOrd="0" parTransId="{71902FEA-1E8A-45CC-B7CB-933AB5CC9605}" sibTransId="{27D376C2-EA5B-4C5E-A935-8517734E31AE}"/>
    <dgm:cxn modelId="{57813B26-1AE1-4802-AFB7-BA4EDE429A87}" type="presOf" srcId="{0EFE4013-D2DC-4A97-9CE4-5F5E9D3E12BF}" destId="{4C6ED00B-858B-4864-AE8F-F79208CB8405}" srcOrd="1" destOrd="0" presId="urn:microsoft.com/office/officeart/2005/8/layout/hList7#1"/>
    <dgm:cxn modelId="{248A7E80-F3ED-43BF-AE70-69A2BFB06622}" type="presParOf" srcId="{AAB18411-74B3-4F97-BB4A-5747856C090E}" destId="{26844FE5-86A2-40F6-9BA2-B88ACA7B4C55}" srcOrd="0" destOrd="0" presId="urn:microsoft.com/office/officeart/2005/8/layout/hList7#1"/>
    <dgm:cxn modelId="{4ED84867-DE30-4FDE-A9BE-988B16CDB5AE}" type="presParOf" srcId="{AAB18411-74B3-4F97-BB4A-5747856C090E}" destId="{DA7CA631-5D10-4F09-BEE5-3FEE5AA12017}" srcOrd="1" destOrd="0" presId="urn:microsoft.com/office/officeart/2005/8/layout/hList7#1"/>
    <dgm:cxn modelId="{C7F5B8DA-A5B6-4FA9-9C8B-CBB5E87151E1}" type="presParOf" srcId="{DA7CA631-5D10-4F09-BEE5-3FEE5AA12017}" destId="{1A9B9CC7-519D-41AF-803C-5DD0CD823FE9}" srcOrd="0" destOrd="0" presId="urn:microsoft.com/office/officeart/2005/8/layout/hList7#1"/>
    <dgm:cxn modelId="{10D3BAC6-BB65-4CD9-9CBF-52CFD4B4A80A}" type="presParOf" srcId="{1A9B9CC7-519D-41AF-803C-5DD0CD823FE9}" destId="{86555409-A521-4AF6-B0C5-04A5BD225CCA}" srcOrd="0" destOrd="0" presId="urn:microsoft.com/office/officeart/2005/8/layout/hList7#1"/>
    <dgm:cxn modelId="{66366BFE-44F5-4D95-823B-E762B7AEF750}" type="presParOf" srcId="{1A9B9CC7-519D-41AF-803C-5DD0CD823FE9}" destId="{EC5B2FD4-C6D4-4B0F-B04D-2750459391EF}" srcOrd="1" destOrd="0" presId="urn:microsoft.com/office/officeart/2005/8/layout/hList7#1"/>
    <dgm:cxn modelId="{29089A8C-75AE-417E-9613-19141DBE59FC}" type="presParOf" srcId="{1A9B9CC7-519D-41AF-803C-5DD0CD823FE9}" destId="{3D678958-EADD-4836-A01A-A0847696B6E6}" srcOrd="2" destOrd="0" presId="urn:microsoft.com/office/officeart/2005/8/layout/hList7#1"/>
    <dgm:cxn modelId="{A2DEFAA8-361D-4AC1-BAD8-BE99FF8B59FD}" type="presParOf" srcId="{1A9B9CC7-519D-41AF-803C-5DD0CD823FE9}" destId="{85864B30-7C73-4705-9715-05FEFA4756E1}" srcOrd="3" destOrd="0" presId="urn:microsoft.com/office/officeart/2005/8/layout/hList7#1"/>
    <dgm:cxn modelId="{00D6B627-853E-4B37-8A0B-F553DC6ED285}" type="presParOf" srcId="{DA7CA631-5D10-4F09-BEE5-3FEE5AA12017}" destId="{7595E917-463F-404D-8B14-98F7597D2AE1}" srcOrd="1" destOrd="0" presId="urn:microsoft.com/office/officeart/2005/8/layout/hList7#1"/>
    <dgm:cxn modelId="{89812175-E119-4168-A1AB-A3E19D8D3D4D}" type="presParOf" srcId="{DA7CA631-5D10-4F09-BEE5-3FEE5AA12017}" destId="{CA87A6B0-8865-4DBB-A9D2-FDA2E098A977}" srcOrd="2" destOrd="0" presId="urn:microsoft.com/office/officeart/2005/8/layout/hList7#1"/>
    <dgm:cxn modelId="{618DBF84-298B-42C3-8DB5-22A06CAE1DE9}" type="presParOf" srcId="{CA87A6B0-8865-4DBB-A9D2-FDA2E098A977}" destId="{88B812CB-CA90-451A-A7CC-89910E41209F}" srcOrd="0" destOrd="0" presId="urn:microsoft.com/office/officeart/2005/8/layout/hList7#1"/>
    <dgm:cxn modelId="{CEFADDA0-06A9-4CDB-A63E-26A57E0992A3}" type="presParOf" srcId="{CA87A6B0-8865-4DBB-A9D2-FDA2E098A977}" destId="{4C6ED00B-858B-4864-AE8F-F79208CB8405}" srcOrd="1" destOrd="0" presId="urn:microsoft.com/office/officeart/2005/8/layout/hList7#1"/>
    <dgm:cxn modelId="{306FAE84-D043-4B78-8735-44114D4CCB07}" type="presParOf" srcId="{CA87A6B0-8865-4DBB-A9D2-FDA2E098A977}" destId="{FBBF5E68-4108-4F48-97EB-0468E1112E6A}" srcOrd="2" destOrd="0" presId="urn:microsoft.com/office/officeart/2005/8/layout/hList7#1"/>
    <dgm:cxn modelId="{88B8DF66-2533-42A7-8AE3-CA40C6272BC8}" type="presParOf" srcId="{CA87A6B0-8865-4DBB-A9D2-FDA2E098A977}" destId="{23861F4A-77DD-45FB-BEA1-CFFE30D65954}" srcOrd="3" destOrd="0" presId="urn:microsoft.com/office/officeart/2005/8/layout/hList7#1"/>
    <dgm:cxn modelId="{4161857F-CB62-47E2-BF9E-E8B1B3B68F0C}" type="presParOf" srcId="{DA7CA631-5D10-4F09-BEE5-3FEE5AA12017}" destId="{1EF4BF34-6B6F-4DD7-AF0D-AF987296CC29}" srcOrd="3" destOrd="0" presId="urn:microsoft.com/office/officeart/2005/8/layout/hList7#1"/>
    <dgm:cxn modelId="{353E0348-48CE-41A9-ACE0-17FD4A7E33F7}" type="presParOf" srcId="{DA7CA631-5D10-4F09-BEE5-3FEE5AA12017}" destId="{A4535FD0-1F3F-4205-86C8-B29F4370E452}" srcOrd="4" destOrd="0" presId="urn:microsoft.com/office/officeart/2005/8/layout/hList7#1"/>
    <dgm:cxn modelId="{B5249AB6-AEE0-42DF-A352-645CF3A81C1E}" type="presParOf" srcId="{A4535FD0-1F3F-4205-86C8-B29F4370E452}" destId="{184E1924-88B2-45F5-88AE-4A34B6C5366C}" srcOrd="0" destOrd="0" presId="urn:microsoft.com/office/officeart/2005/8/layout/hList7#1"/>
    <dgm:cxn modelId="{F19A6B58-055B-4195-B5FA-4E98BF7C60DA}" type="presParOf" srcId="{A4535FD0-1F3F-4205-86C8-B29F4370E452}" destId="{A30FCBA8-4A93-44FB-AC9D-62E6EFD98E5E}" srcOrd="1" destOrd="0" presId="urn:microsoft.com/office/officeart/2005/8/layout/hList7#1"/>
    <dgm:cxn modelId="{909E0DC0-4607-4F6A-8B8D-3D80A2B46B8A}" type="presParOf" srcId="{A4535FD0-1F3F-4205-86C8-B29F4370E452}" destId="{37C1D947-A67B-40E3-84D6-374A17AB2297}" srcOrd="2" destOrd="0" presId="urn:microsoft.com/office/officeart/2005/8/layout/hList7#1"/>
    <dgm:cxn modelId="{BA54C828-D466-4270-B031-819493D37510}" type="presParOf" srcId="{A4535FD0-1F3F-4205-86C8-B29F4370E452}" destId="{38A4C5AD-EA0C-44BC-AF7E-79A4B1936490}"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E99AD-E2E5-471D-8E97-FF2E9B3548E6}"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ru-RU"/>
        </a:p>
      </dgm:t>
    </dgm:pt>
    <dgm:pt modelId="{DC9172DA-5C86-4CB4-8684-A3EA8E53FE91}">
      <dgm:prSet phldrT="[Текст]"/>
      <dgm:spPr/>
      <dgm:t>
        <a:bodyPr/>
        <a:lstStyle/>
        <a:p>
          <a:r>
            <a:rPr lang="uz-Cyrl-UZ" dirty="0" smtClean="0"/>
            <a:t>ер</a:t>
          </a:r>
          <a:endParaRPr lang="ru-RU" dirty="0"/>
        </a:p>
      </dgm:t>
    </dgm:pt>
    <dgm:pt modelId="{65548B9C-B63F-4B05-88B1-43A27C2D03AC}" type="parTrans" cxnId="{4F462EC1-79D4-4C89-B107-0C4F4D4AD417}">
      <dgm:prSet/>
      <dgm:spPr/>
      <dgm:t>
        <a:bodyPr/>
        <a:lstStyle/>
        <a:p>
          <a:endParaRPr lang="ru-RU"/>
        </a:p>
      </dgm:t>
    </dgm:pt>
    <dgm:pt modelId="{AFCC4DF3-0B41-45FC-88C8-4B41272F4C5C}" type="sibTrans" cxnId="{4F462EC1-79D4-4C89-B107-0C4F4D4AD417}">
      <dgm:prSet/>
      <dgm:spPr/>
      <dgm:t>
        <a:bodyPr/>
        <a:lstStyle/>
        <a:p>
          <a:endParaRPr lang="ru-RU"/>
        </a:p>
      </dgm:t>
    </dgm:pt>
    <dgm:pt modelId="{87EFE504-DFAF-4852-929C-E5269BFAD99E}">
      <dgm:prSet phldrT="[Текст]"/>
      <dgm:spPr/>
      <dgm:t>
        <a:bodyPr/>
        <a:lstStyle/>
        <a:p>
          <a:r>
            <a:rPr lang="uz-Cyrl-UZ" dirty="0" smtClean="0"/>
            <a:t>сув</a:t>
          </a:r>
          <a:endParaRPr lang="ru-RU" dirty="0"/>
        </a:p>
      </dgm:t>
    </dgm:pt>
    <dgm:pt modelId="{2C86333D-A47A-4ADD-81C4-7EE237CA7B70}" type="parTrans" cxnId="{C92818C4-B19F-4761-AC97-88C5142CAE73}">
      <dgm:prSet/>
      <dgm:spPr/>
      <dgm:t>
        <a:bodyPr/>
        <a:lstStyle/>
        <a:p>
          <a:endParaRPr lang="ru-RU"/>
        </a:p>
      </dgm:t>
    </dgm:pt>
    <dgm:pt modelId="{DD4AC9CC-EAFA-4E15-B5E4-DB583BF4FCBD}" type="sibTrans" cxnId="{C92818C4-B19F-4761-AC97-88C5142CAE73}">
      <dgm:prSet/>
      <dgm:spPr/>
      <dgm:t>
        <a:bodyPr/>
        <a:lstStyle/>
        <a:p>
          <a:endParaRPr lang="ru-RU"/>
        </a:p>
      </dgm:t>
    </dgm:pt>
    <dgm:pt modelId="{4B29B0BE-E861-4501-BF8C-1E88AD993B9E}">
      <dgm:prSet phldrT="[Текст]"/>
      <dgm:spPr/>
      <dgm:t>
        <a:bodyPr/>
        <a:lstStyle/>
        <a:p>
          <a:r>
            <a:rPr lang="uz-Cyrl-UZ" dirty="0" smtClean="0"/>
            <a:t>олов</a:t>
          </a:r>
          <a:endParaRPr lang="ru-RU" dirty="0"/>
        </a:p>
      </dgm:t>
    </dgm:pt>
    <dgm:pt modelId="{FC4469D0-848D-4AF7-9256-22EE66947F58}" type="parTrans" cxnId="{54001381-B5AB-45DC-90F1-47D8F007D39C}">
      <dgm:prSet/>
      <dgm:spPr/>
      <dgm:t>
        <a:bodyPr/>
        <a:lstStyle/>
        <a:p>
          <a:endParaRPr lang="ru-RU"/>
        </a:p>
      </dgm:t>
    </dgm:pt>
    <dgm:pt modelId="{86A8AE9C-4548-4EA3-B8D9-B49F923E2038}" type="sibTrans" cxnId="{54001381-B5AB-45DC-90F1-47D8F007D39C}">
      <dgm:prSet/>
      <dgm:spPr/>
      <dgm:t>
        <a:bodyPr/>
        <a:lstStyle/>
        <a:p>
          <a:endParaRPr lang="ru-RU"/>
        </a:p>
      </dgm:t>
    </dgm:pt>
    <dgm:pt modelId="{67071466-2348-4C2C-BE54-F4F053FE879C}">
      <dgm:prSet phldrT="[Текст]"/>
      <dgm:spPr/>
      <dgm:t>
        <a:bodyPr/>
        <a:lstStyle/>
        <a:p>
          <a:r>
            <a:rPr lang="uz-Cyrl-UZ" dirty="0" smtClean="0"/>
            <a:t>ҳаво</a:t>
          </a:r>
          <a:endParaRPr lang="ru-RU" dirty="0"/>
        </a:p>
      </dgm:t>
    </dgm:pt>
    <dgm:pt modelId="{4641796B-5F1C-42E6-84A3-A098AD71D165}" type="parTrans" cxnId="{7010D8AA-74D6-4B96-9493-577215019772}">
      <dgm:prSet/>
      <dgm:spPr/>
      <dgm:t>
        <a:bodyPr/>
        <a:lstStyle/>
        <a:p>
          <a:endParaRPr lang="ru-RU"/>
        </a:p>
      </dgm:t>
    </dgm:pt>
    <dgm:pt modelId="{09BB04C8-0C22-4EEB-A72A-79F9D04D553B}" type="sibTrans" cxnId="{7010D8AA-74D6-4B96-9493-577215019772}">
      <dgm:prSet/>
      <dgm:spPr/>
      <dgm:t>
        <a:bodyPr/>
        <a:lstStyle/>
        <a:p>
          <a:endParaRPr lang="ru-RU"/>
        </a:p>
      </dgm:t>
    </dgm:pt>
    <dgm:pt modelId="{376F140F-639B-4452-B5EA-6E3116696559}" type="pres">
      <dgm:prSet presAssocID="{76AE99AD-E2E5-471D-8E97-FF2E9B3548E6}" presName="matrix" presStyleCnt="0">
        <dgm:presLayoutVars>
          <dgm:chMax val="1"/>
          <dgm:dir/>
          <dgm:resizeHandles val="exact"/>
        </dgm:presLayoutVars>
      </dgm:prSet>
      <dgm:spPr/>
      <dgm:t>
        <a:bodyPr/>
        <a:lstStyle/>
        <a:p>
          <a:endParaRPr lang="ru-RU"/>
        </a:p>
      </dgm:t>
    </dgm:pt>
    <dgm:pt modelId="{223CFDEA-6D9D-441D-85F8-9F07E4204889}" type="pres">
      <dgm:prSet presAssocID="{76AE99AD-E2E5-471D-8E97-FF2E9B3548E6}" presName="diamond" presStyleLbl="bgShp" presStyleIdx="0" presStyleCnt="1"/>
      <dgm:spPr/>
      <dgm:t>
        <a:bodyPr/>
        <a:lstStyle/>
        <a:p>
          <a:endParaRPr lang="ru-RU"/>
        </a:p>
      </dgm:t>
    </dgm:pt>
    <dgm:pt modelId="{7E6AC86E-D6B9-4669-BAB9-B8FB85922B78}" type="pres">
      <dgm:prSet presAssocID="{76AE99AD-E2E5-471D-8E97-FF2E9B3548E6}" presName="quad1" presStyleLbl="node1" presStyleIdx="0" presStyleCnt="4">
        <dgm:presLayoutVars>
          <dgm:chMax val="0"/>
          <dgm:chPref val="0"/>
          <dgm:bulletEnabled val="1"/>
        </dgm:presLayoutVars>
      </dgm:prSet>
      <dgm:spPr/>
      <dgm:t>
        <a:bodyPr/>
        <a:lstStyle/>
        <a:p>
          <a:endParaRPr lang="ru-RU"/>
        </a:p>
      </dgm:t>
    </dgm:pt>
    <dgm:pt modelId="{12DC36B0-6B1C-41A8-817B-25E08D1C8335}" type="pres">
      <dgm:prSet presAssocID="{76AE99AD-E2E5-471D-8E97-FF2E9B3548E6}" presName="quad2" presStyleLbl="node1" presStyleIdx="1" presStyleCnt="4">
        <dgm:presLayoutVars>
          <dgm:chMax val="0"/>
          <dgm:chPref val="0"/>
          <dgm:bulletEnabled val="1"/>
        </dgm:presLayoutVars>
      </dgm:prSet>
      <dgm:spPr/>
      <dgm:t>
        <a:bodyPr/>
        <a:lstStyle/>
        <a:p>
          <a:endParaRPr lang="ru-RU"/>
        </a:p>
      </dgm:t>
    </dgm:pt>
    <dgm:pt modelId="{D22F37B1-09DA-4904-8165-985486A8C156}" type="pres">
      <dgm:prSet presAssocID="{76AE99AD-E2E5-471D-8E97-FF2E9B3548E6}" presName="quad3" presStyleLbl="node1" presStyleIdx="2" presStyleCnt="4">
        <dgm:presLayoutVars>
          <dgm:chMax val="0"/>
          <dgm:chPref val="0"/>
          <dgm:bulletEnabled val="1"/>
        </dgm:presLayoutVars>
      </dgm:prSet>
      <dgm:spPr/>
      <dgm:t>
        <a:bodyPr/>
        <a:lstStyle/>
        <a:p>
          <a:endParaRPr lang="ru-RU"/>
        </a:p>
      </dgm:t>
    </dgm:pt>
    <dgm:pt modelId="{CD750646-5814-43AD-8AC1-AB04C54A47FE}" type="pres">
      <dgm:prSet presAssocID="{76AE99AD-E2E5-471D-8E97-FF2E9B3548E6}" presName="quad4" presStyleLbl="node1" presStyleIdx="3" presStyleCnt="4">
        <dgm:presLayoutVars>
          <dgm:chMax val="0"/>
          <dgm:chPref val="0"/>
          <dgm:bulletEnabled val="1"/>
        </dgm:presLayoutVars>
      </dgm:prSet>
      <dgm:spPr/>
      <dgm:t>
        <a:bodyPr/>
        <a:lstStyle/>
        <a:p>
          <a:endParaRPr lang="ru-RU"/>
        </a:p>
      </dgm:t>
    </dgm:pt>
  </dgm:ptLst>
  <dgm:cxnLst>
    <dgm:cxn modelId="{5131BCE4-563B-470F-A4BB-871B10A06D42}" type="presOf" srcId="{DC9172DA-5C86-4CB4-8684-A3EA8E53FE91}" destId="{7E6AC86E-D6B9-4669-BAB9-B8FB85922B78}" srcOrd="0" destOrd="0" presId="urn:microsoft.com/office/officeart/2005/8/layout/matrix3"/>
    <dgm:cxn modelId="{4F462EC1-79D4-4C89-B107-0C4F4D4AD417}" srcId="{76AE99AD-E2E5-471D-8E97-FF2E9B3548E6}" destId="{DC9172DA-5C86-4CB4-8684-A3EA8E53FE91}" srcOrd="0" destOrd="0" parTransId="{65548B9C-B63F-4B05-88B1-43A27C2D03AC}" sibTransId="{AFCC4DF3-0B41-45FC-88C8-4B41272F4C5C}"/>
    <dgm:cxn modelId="{2A2B8468-44FB-47B5-8A27-FAC77002DBC1}" type="presOf" srcId="{67071466-2348-4C2C-BE54-F4F053FE879C}" destId="{CD750646-5814-43AD-8AC1-AB04C54A47FE}" srcOrd="0" destOrd="0" presId="urn:microsoft.com/office/officeart/2005/8/layout/matrix3"/>
    <dgm:cxn modelId="{54001381-B5AB-45DC-90F1-47D8F007D39C}" srcId="{76AE99AD-E2E5-471D-8E97-FF2E9B3548E6}" destId="{4B29B0BE-E861-4501-BF8C-1E88AD993B9E}" srcOrd="2" destOrd="0" parTransId="{FC4469D0-848D-4AF7-9256-22EE66947F58}" sibTransId="{86A8AE9C-4548-4EA3-B8D9-B49F923E2038}"/>
    <dgm:cxn modelId="{96C6EE05-F9A4-4F7C-B5FE-24E457D31286}" type="presOf" srcId="{76AE99AD-E2E5-471D-8E97-FF2E9B3548E6}" destId="{376F140F-639B-4452-B5EA-6E3116696559}" srcOrd="0" destOrd="0" presId="urn:microsoft.com/office/officeart/2005/8/layout/matrix3"/>
    <dgm:cxn modelId="{7010D8AA-74D6-4B96-9493-577215019772}" srcId="{76AE99AD-E2E5-471D-8E97-FF2E9B3548E6}" destId="{67071466-2348-4C2C-BE54-F4F053FE879C}" srcOrd="3" destOrd="0" parTransId="{4641796B-5F1C-42E6-84A3-A098AD71D165}" sibTransId="{09BB04C8-0C22-4EEB-A72A-79F9D04D553B}"/>
    <dgm:cxn modelId="{C92818C4-B19F-4761-AC97-88C5142CAE73}" srcId="{76AE99AD-E2E5-471D-8E97-FF2E9B3548E6}" destId="{87EFE504-DFAF-4852-929C-E5269BFAD99E}" srcOrd="1" destOrd="0" parTransId="{2C86333D-A47A-4ADD-81C4-7EE237CA7B70}" sibTransId="{DD4AC9CC-EAFA-4E15-B5E4-DB583BF4FCBD}"/>
    <dgm:cxn modelId="{ADEFFFF1-134B-43B1-B108-03116E02C580}" type="presOf" srcId="{87EFE504-DFAF-4852-929C-E5269BFAD99E}" destId="{12DC36B0-6B1C-41A8-817B-25E08D1C8335}" srcOrd="0" destOrd="0" presId="urn:microsoft.com/office/officeart/2005/8/layout/matrix3"/>
    <dgm:cxn modelId="{793CDF07-74B8-47C0-BB86-FB312C022261}" type="presOf" srcId="{4B29B0BE-E861-4501-BF8C-1E88AD993B9E}" destId="{D22F37B1-09DA-4904-8165-985486A8C156}" srcOrd="0" destOrd="0" presId="urn:microsoft.com/office/officeart/2005/8/layout/matrix3"/>
    <dgm:cxn modelId="{5767AF80-E22E-48E1-8969-6FB7E98A406E}" type="presParOf" srcId="{376F140F-639B-4452-B5EA-6E3116696559}" destId="{223CFDEA-6D9D-441D-85F8-9F07E4204889}" srcOrd="0" destOrd="0" presId="urn:microsoft.com/office/officeart/2005/8/layout/matrix3"/>
    <dgm:cxn modelId="{1B5410AD-CFAE-4B99-B485-D61392D1E6AD}" type="presParOf" srcId="{376F140F-639B-4452-B5EA-6E3116696559}" destId="{7E6AC86E-D6B9-4669-BAB9-B8FB85922B78}" srcOrd="1" destOrd="0" presId="urn:microsoft.com/office/officeart/2005/8/layout/matrix3"/>
    <dgm:cxn modelId="{E061D1C5-9479-4D37-BD12-3DA12CE7C187}" type="presParOf" srcId="{376F140F-639B-4452-B5EA-6E3116696559}" destId="{12DC36B0-6B1C-41A8-817B-25E08D1C8335}" srcOrd="2" destOrd="0" presId="urn:microsoft.com/office/officeart/2005/8/layout/matrix3"/>
    <dgm:cxn modelId="{7E114A16-C3C3-499F-A81C-7B571D26AE42}" type="presParOf" srcId="{376F140F-639B-4452-B5EA-6E3116696559}" destId="{D22F37B1-09DA-4904-8165-985486A8C156}" srcOrd="3" destOrd="0" presId="urn:microsoft.com/office/officeart/2005/8/layout/matrix3"/>
    <dgm:cxn modelId="{007DD06D-CA36-4FD4-A953-410E0435EFCB}" type="presParOf" srcId="{376F140F-639B-4452-B5EA-6E3116696559}" destId="{CD750646-5814-43AD-8AC1-AB04C54A47FE}"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572E15-DC9F-4C12-8EC7-F50A9922FB17}"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ru-RU"/>
        </a:p>
      </dgm:t>
    </dgm:pt>
    <dgm:pt modelId="{7CFAD13A-2934-44E2-A0CE-96F5E2306E1A}">
      <dgm:prSet phldrT="[Текст]"/>
      <dgm:spPr/>
      <dgm:t>
        <a:bodyPr/>
        <a:lstStyle/>
        <a:p>
          <a:r>
            <a:rPr lang="uz-Cyrl-UZ" dirty="0" smtClean="0"/>
            <a:t>Мамлакат инқирозини олдини олди.</a:t>
          </a:r>
          <a:endParaRPr lang="ru-RU" dirty="0"/>
        </a:p>
      </dgm:t>
    </dgm:pt>
    <dgm:pt modelId="{F421512D-C093-4A29-BE29-21D0F1C0FF26}" type="parTrans" cxnId="{E18D55AA-5192-4E5D-BCEB-82BA4DE2F6C6}">
      <dgm:prSet/>
      <dgm:spPr/>
      <dgm:t>
        <a:bodyPr/>
        <a:lstStyle/>
        <a:p>
          <a:endParaRPr lang="ru-RU"/>
        </a:p>
      </dgm:t>
    </dgm:pt>
    <dgm:pt modelId="{B912C9C3-A63A-412B-AFF0-7284F55CFC96}" type="sibTrans" cxnId="{E18D55AA-5192-4E5D-BCEB-82BA4DE2F6C6}">
      <dgm:prSet/>
      <dgm:spPr/>
      <dgm:t>
        <a:bodyPr/>
        <a:lstStyle/>
        <a:p>
          <a:endParaRPr lang="ru-RU"/>
        </a:p>
      </dgm:t>
    </dgm:pt>
    <dgm:pt modelId="{60CDAEDA-422E-42F7-9DBD-DE56EF54573C}">
      <dgm:prSet phldrT="[Текст]"/>
      <dgm:spPr/>
      <dgm:t>
        <a:bodyPr/>
        <a:lstStyle/>
        <a:p>
          <a:r>
            <a:rPr lang="uz-Cyrl-UZ" dirty="0" smtClean="0"/>
            <a:t>Қабилалар ўртасидаги низоларга барҳам берди</a:t>
          </a:r>
          <a:endParaRPr lang="ru-RU" dirty="0"/>
        </a:p>
      </dgm:t>
    </dgm:pt>
    <dgm:pt modelId="{7B55D3CC-A52E-41D6-9FA6-35F7CA7DD625}" type="parTrans" cxnId="{9D2F1069-480A-49F4-8C32-0C2B4ADF4F7D}">
      <dgm:prSet/>
      <dgm:spPr/>
      <dgm:t>
        <a:bodyPr/>
        <a:lstStyle/>
        <a:p>
          <a:endParaRPr lang="ru-RU"/>
        </a:p>
      </dgm:t>
    </dgm:pt>
    <dgm:pt modelId="{F1D9D8BF-55CF-4EE0-AA12-369CE7A6E51B}" type="sibTrans" cxnId="{9D2F1069-480A-49F4-8C32-0C2B4ADF4F7D}">
      <dgm:prSet/>
      <dgm:spPr/>
      <dgm:t>
        <a:bodyPr/>
        <a:lstStyle/>
        <a:p>
          <a:endParaRPr lang="ru-RU"/>
        </a:p>
      </dgm:t>
    </dgm:pt>
    <dgm:pt modelId="{58752403-F495-46F8-8BC8-6EF0F9E2E685}">
      <dgm:prSet phldrT="[Текст]"/>
      <dgm:spPr/>
      <dgm:t>
        <a:bodyPr/>
        <a:lstStyle/>
        <a:p>
          <a:r>
            <a:rPr lang="uz-Cyrl-UZ" dirty="0" smtClean="0"/>
            <a:t>Муайян мақсадларга оид  изчил ғоялар               </a:t>
          </a:r>
          <a:endParaRPr lang="ru-RU" dirty="0"/>
        </a:p>
      </dgm:t>
    </dgm:pt>
    <dgm:pt modelId="{873CC015-C8F6-4F39-9B4F-6BDA35820275}" type="parTrans" cxnId="{51483B3C-E3AD-46CD-AB1F-B5059908CE42}">
      <dgm:prSet/>
      <dgm:spPr/>
      <dgm:t>
        <a:bodyPr/>
        <a:lstStyle/>
        <a:p>
          <a:endParaRPr lang="ru-RU"/>
        </a:p>
      </dgm:t>
    </dgm:pt>
    <dgm:pt modelId="{9E608DA4-7770-438F-8E1F-59F39D6B8D7E}" type="sibTrans" cxnId="{51483B3C-E3AD-46CD-AB1F-B5059908CE42}">
      <dgm:prSet/>
      <dgm:spPr/>
      <dgm:t>
        <a:bodyPr/>
        <a:lstStyle/>
        <a:p>
          <a:endParaRPr lang="ru-RU"/>
        </a:p>
      </dgm:t>
    </dgm:pt>
    <dgm:pt modelId="{D1038B20-7AE3-453A-B607-53FA01A739B2}">
      <dgm:prSet phldrT="[Текст]"/>
      <dgm:spPr/>
      <dgm:t>
        <a:bodyPr/>
        <a:lstStyle/>
        <a:p>
          <a:r>
            <a:rPr lang="uz-Cyrl-UZ" dirty="0" smtClean="0"/>
            <a:t>Давр зарурати</a:t>
          </a:r>
          <a:endParaRPr lang="ru-RU" dirty="0"/>
        </a:p>
      </dgm:t>
    </dgm:pt>
    <dgm:pt modelId="{B05FB3A1-DC59-4FD3-AC14-D55F1EF99B03}" type="parTrans" cxnId="{51808EF3-8AAE-45CF-880F-760A8193F518}">
      <dgm:prSet/>
      <dgm:spPr/>
      <dgm:t>
        <a:bodyPr/>
        <a:lstStyle/>
        <a:p>
          <a:endParaRPr lang="ru-RU"/>
        </a:p>
      </dgm:t>
    </dgm:pt>
    <dgm:pt modelId="{762BAC7A-FAB0-4000-9E54-69DB664B3336}" type="sibTrans" cxnId="{51808EF3-8AAE-45CF-880F-760A8193F518}">
      <dgm:prSet/>
      <dgm:spPr/>
      <dgm:t>
        <a:bodyPr/>
        <a:lstStyle/>
        <a:p>
          <a:endParaRPr lang="ru-RU"/>
        </a:p>
      </dgm:t>
    </dgm:pt>
    <dgm:pt modelId="{6BF17401-1234-41F0-97D7-AD8CDA3EA0F9}">
      <dgm:prSet phldrT="[Текст]"/>
      <dgm:spPr/>
      <dgm:t>
        <a:bodyPr/>
        <a:lstStyle/>
        <a:p>
          <a:r>
            <a:rPr lang="uz-Cyrl-UZ" dirty="0" smtClean="0"/>
            <a:t>Умум манфаатлар</a:t>
          </a:r>
        </a:p>
        <a:p>
          <a:r>
            <a:rPr lang="uz-Cyrl-UZ" dirty="0" smtClean="0"/>
            <a:t>Муштараклиги</a:t>
          </a:r>
          <a:endParaRPr lang="ru-RU" dirty="0"/>
        </a:p>
      </dgm:t>
    </dgm:pt>
    <dgm:pt modelId="{E937C346-B51A-4373-B7B4-57AC35288813}" type="parTrans" cxnId="{90430A86-C850-4C5E-934C-678AF91364B5}">
      <dgm:prSet/>
      <dgm:spPr/>
      <dgm:t>
        <a:bodyPr/>
        <a:lstStyle/>
        <a:p>
          <a:endParaRPr lang="ru-RU"/>
        </a:p>
      </dgm:t>
    </dgm:pt>
    <dgm:pt modelId="{9DB35E9A-25AE-4A7C-B463-392A598A2E06}" type="sibTrans" cxnId="{90430A86-C850-4C5E-934C-678AF91364B5}">
      <dgm:prSet/>
      <dgm:spPr/>
      <dgm:t>
        <a:bodyPr/>
        <a:lstStyle/>
        <a:p>
          <a:endParaRPr lang="ru-RU"/>
        </a:p>
      </dgm:t>
    </dgm:pt>
    <dgm:pt modelId="{E4FFC850-9EDE-467C-A652-2B050E51EEA1}">
      <dgm:prSet phldrT="[Текст]"/>
      <dgm:spPr/>
      <dgm:t>
        <a:bodyPr/>
        <a:lstStyle/>
        <a:p>
          <a:r>
            <a:rPr lang="uz-Cyrl-UZ" dirty="0" smtClean="0"/>
            <a:t>Яккахудолик дини</a:t>
          </a:r>
          <a:endParaRPr lang="ru-RU" dirty="0"/>
        </a:p>
      </dgm:t>
    </dgm:pt>
    <dgm:pt modelId="{9BB9AD3C-F7EA-4E75-82E9-010D581371A7}" type="parTrans" cxnId="{5B7DE3B3-7041-4BD5-BD2C-691029FAE1BE}">
      <dgm:prSet/>
      <dgm:spPr/>
      <dgm:t>
        <a:bodyPr/>
        <a:lstStyle/>
        <a:p>
          <a:endParaRPr lang="ru-RU"/>
        </a:p>
      </dgm:t>
    </dgm:pt>
    <dgm:pt modelId="{7E78ED6C-C4A6-4D39-AD06-466830A4F5FF}" type="sibTrans" cxnId="{5B7DE3B3-7041-4BD5-BD2C-691029FAE1BE}">
      <dgm:prSet/>
      <dgm:spPr/>
      <dgm:t>
        <a:bodyPr/>
        <a:lstStyle/>
        <a:p>
          <a:endParaRPr lang="ru-RU"/>
        </a:p>
      </dgm:t>
    </dgm:pt>
    <dgm:pt modelId="{7C5BF71D-1567-43A8-A479-3B07C9B6AB15}" type="pres">
      <dgm:prSet presAssocID="{25572E15-DC9F-4C12-8EC7-F50A9922FB17}" presName="Name0" presStyleCnt="0">
        <dgm:presLayoutVars>
          <dgm:chPref val="1"/>
          <dgm:dir/>
          <dgm:animOne val="branch"/>
          <dgm:animLvl val="lvl"/>
          <dgm:resizeHandles/>
        </dgm:presLayoutVars>
      </dgm:prSet>
      <dgm:spPr/>
      <dgm:t>
        <a:bodyPr/>
        <a:lstStyle/>
        <a:p>
          <a:endParaRPr lang="ru-RU"/>
        </a:p>
      </dgm:t>
    </dgm:pt>
    <dgm:pt modelId="{B6AB1800-F841-4C84-A581-C2A422875928}" type="pres">
      <dgm:prSet presAssocID="{7CFAD13A-2934-44E2-A0CE-96F5E2306E1A}" presName="vertOne" presStyleCnt="0"/>
      <dgm:spPr/>
      <dgm:t>
        <a:bodyPr/>
        <a:lstStyle/>
        <a:p>
          <a:endParaRPr lang="ru-RU"/>
        </a:p>
      </dgm:t>
    </dgm:pt>
    <dgm:pt modelId="{BD7B42C9-9D71-4B17-8C8D-84AD960F8AC7}" type="pres">
      <dgm:prSet presAssocID="{7CFAD13A-2934-44E2-A0CE-96F5E2306E1A}" presName="txOne" presStyleLbl="node0" presStyleIdx="0" presStyleCnt="1" custLinFactY="-95983" custLinFactNeighborX="11" custLinFactNeighborY="-100000">
        <dgm:presLayoutVars>
          <dgm:chPref val="3"/>
        </dgm:presLayoutVars>
      </dgm:prSet>
      <dgm:spPr/>
      <dgm:t>
        <a:bodyPr/>
        <a:lstStyle/>
        <a:p>
          <a:endParaRPr lang="ru-RU"/>
        </a:p>
      </dgm:t>
    </dgm:pt>
    <dgm:pt modelId="{9B3D063D-366F-4364-8A81-DF41827F9C7F}" type="pres">
      <dgm:prSet presAssocID="{7CFAD13A-2934-44E2-A0CE-96F5E2306E1A}" presName="parTransOne" presStyleCnt="0"/>
      <dgm:spPr/>
      <dgm:t>
        <a:bodyPr/>
        <a:lstStyle/>
        <a:p>
          <a:endParaRPr lang="ru-RU"/>
        </a:p>
      </dgm:t>
    </dgm:pt>
    <dgm:pt modelId="{200A469F-E2BC-4230-9C20-F92BCE2A30D9}" type="pres">
      <dgm:prSet presAssocID="{7CFAD13A-2934-44E2-A0CE-96F5E2306E1A}" presName="horzOne" presStyleCnt="0"/>
      <dgm:spPr/>
      <dgm:t>
        <a:bodyPr/>
        <a:lstStyle/>
        <a:p>
          <a:endParaRPr lang="ru-RU"/>
        </a:p>
      </dgm:t>
    </dgm:pt>
    <dgm:pt modelId="{CA5E31C2-CAA0-4374-8BB4-B18831D87B2E}" type="pres">
      <dgm:prSet presAssocID="{60CDAEDA-422E-42F7-9DBD-DE56EF54573C}" presName="vertTwo" presStyleCnt="0"/>
      <dgm:spPr/>
      <dgm:t>
        <a:bodyPr/>
        <a:lstStyle/>
        <a:p>
          <a:endParaRPr lang="ru-RU"/>
        </a:p>
      </dgm:t>
    </dgm:pt>
    <dgm:pt modelId="{DF5EE540-A139-417C-9169-932B61869CBA}" type="pres">
      <dgm:prSet presAssocID="{60CDAEDA-422E-42F7-9DBD-DE56EF54573C}" presName="txTwo" presStyleLbl="node2" presStyleIdx="0" presStyleCnt="2" custLinFactNeighborX="2109" custLinFactNeighborY="-5167">
        <dgm:presLayoutVars>
          <dgm:chPref val="3"/>
        </dgm:presLayoutVars>
      </dgm:prSet>
      <dgm:spPr/>
      <dgm:t>
        <a:bodyPr/>
        <a:lstStyle/>
        <a:p>
          <a:endParaRPr lang="ru-RU"/>
        </a:p>
      </dgm:t>
    </dgm:pt>
    <dgm:pt modelId="{B15D6C6C-DB52-4CF6-9A2B-005E6E3D636F}" type="pres">
      <dgm:prSet presAssocID="{60CDAEDA-422E-42F7-9DBD-DE56EF54573C}" presName="parTransTwo" presStyleCnt="0"/>
      <dgm:spPr/>
      <dgm:t>
        <a:bodyPr/>
        <a:lstStyle/>
        <a:p>
          <a:endParaRPr lang="ru-RU"/>
        </a:p>
      </dgm:t>
    </dgm:pt>
    <dgm:pt modelId="{E26AAA15-EAAD-42DE-BFA9-30AE90052D88}" type="pres">
      <dgm:prSet presAssocID="{60CDAEDA-422E-42F7-9DBD-DE56EF54573C}" presName="horzTwo" presStyleCnt="0"/>
      <dgm:spPr/>
      <dgm:t>
        <a:bodyPr/>
        <a:lstStyle/>
        <a:p>
          <a:endParaRPr lang="ru-RU"/>
        </a:p>
      </dgm:t>
    </dgm:pt>
    <dgm:pt modelId="{1A2354A0-0FB5-4C25-B5D9-9014256700AE}" type="pres">
      <dgm:prSet presAssocID="{58752403-F495-46F8-8BC8-6EF0F9E2E685}" presName="vertThree" presStyleCnt="0"/>
      <dgm:spPr/>
      <dgm:t>
        <a:bodyPr/>
        <a:lstStyle/>
        <a:p>
          <a:endParaRPr lang="ru-RU"/>
        </a:p>
      </dgm:t>
    </dgm:pt>
    <dgm:pt modelId="{9FD8579D-65CC-414C-8EB6-F5F3B9CB3CA9}" type="pres">
      <dgm:prSet presAssocID="{58752403-F495-46F8-8BC8-6EF0F9E2E685}" presName="txThree" presStyleLbl="node3" presStyleIdx="0" presStyleCnt="3">
        <dgm:presLayoutVars>
          <dgm:chPref val="3"/>
        </dgm:presLayoutVars>
      </dgm:prSet>
      <dgm:spPr/>
      <dgm:t>
        <a:bodyPr/>
        <a:lstStyle/>
        <a:p>
          <a:endParaRPr lang="ru-RU"/>
        </a:p>
      </dgm:t>
    </dgm:pt>
    <dgm:pt modelId="{038DDBB1-93F1-405C-B1C7-5E7E85C7BA67}" type="pres">
      <dgm:prSet presAssocID="{58752403-F495-46F8-8BC8-6EF0F9E2E685}" presName="horzThree" presStyleCnt="0"/>
      <dgm:spPr/>
      <dgm:t>
        <a:bodyPr/>
        <a:lstStyle/>
        <a:p>
          <a:endParaRPr lang="ru-RU"/>
        </a:p>
      </dgm:t>
    </dgm:pt>
    <dgm:pt modelId="{DF3A4DFC-F9E4-4755-B4CF-3814A096F442}" type="pres">
      <dgm:prSet presAssocID="{9E608DA4-7770-438F-8E1F-59F39D6B8D7E}" presName="sibSpaceThree" presStyleCnt="0"/>
      <dgm:spPr/>
      <dgm:t>
        <a:bodyPr/>
        <a:lstStyle/>
        <a:p>
          <a:endParaRPr lang="ru-RU"/>
        </a:p>
      </dgm:t>
    </dgm:pt>
    <dgm:pt modelId="{407A43F4-D817-48A3-A670-3B5838B2B900}" type="pres">
      <dgm:prSet presAssocID="{D1038B20-7AE3-453A-B607-53FA01A739B2}" presName="vertThree" presStyleCnt="0"/>
      <dgm:spPr/>
      <dgm:t>
        <a:bodyPr/>
        <a:lstStyle/>
        <a:p>
          <a:endParaRPr lang="ru-RU"/>
        </a:p>
      </dgm:t>
    </dgm:pt>
    <dgm:pt modelId="{16CFC591-E93F-45D4-98E5-35F19A2BE98C}" type="pres">
      <dgm:prSet presAssocID="{D1038B20-7AE3-453A-B607-53FA01A739B2}" presName="txThree" presStyleLbl="node3" presStyleIdx="1" presStyleCnt="3" custLinFactNeighborX="531" custLinFactNeighborY="-1760">
        <dgm:presLayoutVars>
          <dgm:chPref val="3"/>
        </dgm:presLayoutVars>
      </dgm:prSet>
      <dgm:spPr/>
      <dgm:t>
        <a:bodyPr/>
        <a:lstStyle/>
        <a:p>
          <a:endParaRPr lang="ru-RU"/>
        </a:p>
      </dgm:t>
    </dgm:pt>
    <dgm:pt modelId="{D845768A-D869-4769-8F97-BE75BE9D4360}" type="pres">
      <dgm:prSet presAssocID="{D1038B20-7AE3-453A-B607-53FA01A739B2}" presName="horzThree" presStyleCnt="0"/>
      <dgm:spPr/>
      <dgm:t>
        <a:bodyPr/>
        <a:lstStyle/>
        <a:p>
          <a:endParaRPr lang="ru-RU"/>
        </a:p>
      </dgm:t>
    </dgm:pt>
    <dgm:pt modelId="{0C3FBCBF-0DAB-4FC8-9D94-9FC7A083AA2A}" type="pres">
      <dgm:prSet presAssocID="{F1D9D8BF-55CF-4EE0-AA12-369CE7A6E51B}" presName="sibSpaceTwo" presStyleCnt="0"/>
      <dgm:spPr/>
      <dgm:t>
        <a:bodyPr/>
        <a:lstStyle/>
        <a:p>
          <a:endParaRPr lang="ru-RU"/>
        </a:p>
      </dgm:t>
    </dgm:pt>
    <dgm:pt modelId="{ED2CF502-06E6-4B25-9A1C-DD50B553726C}" type="pres">
      <dgm:prSet presAssocID="{6BF17401-1234-41F0-97D7-AD8CDA3EA0F9}" presName="vertTwo" presStyleCnt="0"/>
      <dgm:spPr/>
      <dgm:t>
        <a:bodyPr/>
        <a:lstStyle/>
        <a:p>
          <a:endParaRPr lang="ru-RU"/>
        </a:p>
      </dgm:t>
    </dgm:pt>
    <dgm:pt modelId="{D01C0339-D970-4F8C-BCD5-2A5B67EDED77}" type="pres">
      <dgm:prSet presAssocID="{6BF17401-1234-41F0-97D7-AD8CDA3EA0F9}" presName="txTwo" presStyleLbl="node2" presStyleIdx="1" presStyleCnt="2">
        <dgm:presLayoutVars>
          <dgm:chPref val="3"/>
        </dgm:presLayoutVars>
      </dgm:prSet>
      <dgm:spPr/>
      <dgm:t>
        <a:bodyPr/>
        <a:lstStyle/>
        <a:p>
          <a:endParaRPr lang="ru-RU"/>
        </a:p>
      </dgm:t>
    </dgm:pt>
    <dgm:pt modelId="{C06D9AD2-E543-4ACF-88B3-4634A59DB624}" type="pres">
      <dgm:prSet presAssocID="{6BF17401-1234-41F0-97D7-AD8CDA3EA0F9}" presName="parTransTwo" presStyleCnt="0"/>
      <dgm:spPr/>
      <dgm:t>
        <a:bodyPr/>
        <a:lstStyle/>
        <a:p>
          <a:endParaRPr lang="ru-RU"/>
        </a:p>
      </dgm:t>
    </dgm:pt>
    <dgm:pt modelId="{0D8E9A91-66F9-44F5-B946-4C7E4B69CC00}" type="pres">
      <dgm:prSet presAssocID="{6BF17401-1234-41F0-97D7-AD8CDA3EA0F9}" presName="horzTwo" presStyleCnt="0"/>
      <dgm:spPr/>
      <dgm:t>
        <a:bodyPr/>
        <a:lstStyle/>
        <a:p>
          <a:endParaRPr lang="ru-RU"/>
        </a:p>
      </dgm:t>
    </dgm:pt>
    <dgm:pt modelId="{822F5165-0934-4541-9F22-D03AE8E9AC69}" type="pres">
      <dgm:prSet presAssocID="{E4FFC850-9EDE-467C-A652-2B050E51EEA1}" presName="vertThree" presStyleCnt="0"/>
      <dgm:spPr/>
      <dgm:t>
        <a:bodyPr/>
        <a:lstStyle/>
        <a:p>
          <a:endParaRPr lang="ru-RU"/>
        </a:p>
      </dgm:t>
    </dgm:pt>
    <dgm:pt modelId="{FD32EC6D-968B-412C-B4F8-94B4740FE53E}" type="pres">
      <dgm:prSet presAssocID="{E4FFC850-9EDE-467C-A652-2B050E51EEA1}" presName="txThree" presStyleLbl="node3" presStyleIdx="2" presStyleCnt="3">
        <dgm:presLayoutVars>
          <dgm:chPref val="3"/>
        </dgm:presLayoutVars>
      </dgm:prSet>
      <dgm:spPr/>
      <dgm:t>
        <a:bodyPr/>
        <a:lstStyle/>
        <a:p>
          <a:endParaRPr lang="ru-RU"/>
        </a:p>
      </dgm:t>
    </dgm:pt>
    <dgm:pt modelId="{BFCC972F-8615-4A73-8200-973D64D8FCD5}" type="pres">
      <dgm:prSet presAssocID="{E4FFC850-9EDE-467C-A652-2B050E51EEA1}" presName="horzThree" presStyleCnt="0"/>
      <dgm:spPr/>
      <dgm:t>
        <a:bodyPr/>
        <a:lstStyle/>
        <a:p>
          <a:endParaRPr lang="ru-RU"/>
        </a:p>
      </dgm:t>
    </dgm:pt>
  </dgm:ptLst>
  <dgm:cxnLst>
    <dgm:cxn modelId="{7B79A590-2315-4197-B994-C96E44B4D062}" type="presOf" srcId="{60CDAEDA-422E-42F7-9DBD-DE56EF54573C}" destId="{DF5EE540-A139-417C-9169-932B61869CBA}" srcOrd="0" destOrd="0" presId="urn:microsoft.com/office/officeart/2005/8/layout/hierarchy4"/>
    <dgm:cxn modelId="{90430A86-C850-4C5E-934C-678AF91364B5}" srcId="{7CFAD13A-2934-44E2-A0CE-96F5E2306E1A}" destId="{6BF17401-1234-41F0-97D7-AD8CDA3EA0F9}" srcOrd="1" destOrd="0" parTransId="{E937C346-B51A-4373-B7B4-57AC35288813}" sibTransId="{9DB35E9A-25AE-4A7C-B463-392A598A2E06}"/>
    <dgm:cxn modelId="{F27C286F-3F7B-48FA-830A-AEE772BC7FD1}" type="presOf" srcId="{6BF17401-1234-41F0-97D7-AD8CDA3EA0F9}" destId="{D01C0339-D970-4F8C-BCD5-2A5B67EDED77}" srcOrd="0" destOrd="0" presId="urn:microsoft.com/office/officeart/2005/8/layout/hierarchy4"/>
    <dgm:cxn modelId="{E18D55AA-5192-4E5D-BCEB-82BA4DE2F6C6}" srcId="{25572E15-DC9F-4C12-8EC7-F50A9922FB17}" destId="{7CFAD13A-2934-44E2-A0CE-96F5E2306E1A}" srcOrd="0" destOrd="0" parTransId="{F421512D-C093-4A29-BE29-21D0F1C0FF26}" sibTransId="{B912C9C3-A63A-412B-AFF0-7284F55CFC96}"/>
    <dgm:cxn modelId="{51483B3C-E3AD-46CD-AB1F-B5059908CE42}" srcId="{60CDAEDA-422E-42F7-9DBD-DE56EF54573C}" destId="{58752403-F495-46F8-8BC8-6EF0F9E2E685}" srcOrd="0" destOrd="0" parTransId="{873CC015-C8F6-4F39-9B4F-6BDA35820275}" sibTransId="{9E608DA4-7770-438F-8E1F-59F39D6B8D7E}"/>
    <dgm:cxn modelId="{5B7DE3B3-7041-4BD5-BD2C-691029FAE1BE}" srcId="{6BF17401-1234-41F0-97D7-AD8CDA3EA0F9}" destId="{E4FFC850-9EDE-467C-A652-2B050E51EEA1}" srcOrd="0" destOrd="0" parTransId="{9BB9AD3C-F7EA-4E75-82E9-010D581371A7}" sibTransId="{7E78ED6C-C4A6-4D39-AD06-466830A4F5FF}"/>
    <dgm:cxn modelId="{DA45E862-E0AE-4834-B20C-A45E192C6151}" type="presOf" srcId="{E4FFC850-9EDE-467C-A652-2B050E51EEA1}" destId="{FD32EC6D-968B-412C-B4F8-94B4740FE53E}" srcOrd="0" destOrd="0" presId="urn:microsoft.com/office/officeart/2005/8/layout/hierarchy4"/>
    <dgm:cxn modelId="{CD06A5F3-09F4-4A38-B090-FF70E2B0F948}" type="presOf" srcId="{7CFAD13A-2934-44E2-A0CE-96F5E2306E1A}" destId="{BD7B42C9-9D71-4B17-8C8D-84AD960F8AC7}" srcOrd="0" destOrd="0" presId="urn:microsoft.com/office/officeart/2005/8/layout/hierarchy4"/>
    <dgm:cxn modelId="{78D73ED0-69F8-4008-A761-69C02423EFC5}" type="presOf" srcId="{D1038B20-7AE3-453A-B607-53FA01A739B2}" destId="{16CFC591-E93F-45D4-98E5-35F19A2BE98C}" srcOrd="0" destOrd="0" presId="urn:microsoft.com/office/officeart/2005/8/layout/hierarchy4"/>
    <dgm:cxn modelId="{B65CFA1C-8C71-4610-B1F5-986E782CB8D5}" type="presOf" srcId="{58752403-F495-46F8-8BC8-6EF0F9E2E685}" destId="{9FD8579D-65CC-414C-8EB6-F5F3B9CB3CA9}" srcOrd="0" destOrd="0" presId="urn:microsoft.com/office/officeart/2005/8/layout/hierarchy4"/>
    <dgm:cxn modelId="{3586D9BA-CCD9-4B45-BCF3-BE6A5BC80369}" type="presOf" srcId="{25572E15-DC9F-4C12-8EC7-F50A9922FB17}" destId="{7C5BF71D-1567-43A8-A479-3B07C9B6AB15}" srcOrd="0" destOrd="0" presId="urn:microsoft.com/office/officeart/2005/8/layout/hierarchy4"/>
    <dgm:cxn modelId="{9D2F1069-480A-49F4-8C32-0C2B4ADF4F7D}" srcId="{7CFAD13A-2934-44E2-A0CE-96F5E2306E1A}" destId="{60CDAEDA-422E-42F7-9DBD-DE56EF54573C}" srcOrd="0" destOrd="0" parTransId="{7B55D3CC-A52E-41D6-9FA6-35F7CA7DD625}" sibTransId="{F1D9D8BF-55CF-4EE0-AA12-369CE7A6E51B}"/>
    <dgm:cxn modelId="{51808EF3-8AAE-45CF-880F-760A8193F518}" srcId="{60CDAEDA-422E-42F7-9DBD-DE56EF54573C}" destId="{D1038B20-7AE3-453A-B607-53FA01A739B2}" srcOrd="1" destOrd="0" parTransId="{B05FB3A1-DC59-4FD3-AC14-D55F1EF99B03}" sibTransId="{762BAC7A-FAB0-4000-9E54-69DB664B3336}"/>
    <dgm:cxn modelId="{FFB3EA15-95F8-4520-A175-5DC663CE6DA4}" type="presParOf" srcId="{7C5BF71D-1567-43A8-A479-3B07C9B6AB15}" destId="{B6AB1800-F841-4C84-A581-C2A422875928}" srcOrd="0" destOrd="0" presId="urn:microsoft.com/office/officeart/2005/8/layout/hierarchy4"/>
    <dgm:cxn modelId="{581385A4-D51B-4EFE-A57E-590518E5783F}" type="presParOf" srcId="{B6AB1800-F841-4C84-A581-C2A422875928}" destId="{BD7B42C9-9D71-4B17-8C8D-84AD960F8AC7}" srcOrd="0" destOrd="0" presId="urn:microsoft.com/office/officeart/2005/8/layout/hierarchy4"/>
    <dgm:cxn modelId="{2CE2E6C0-45A8-4D9A-A706-34A045C382FB}" type="presParOf" srcId="{B6AB1800-F841-4C84-A581-C2A422875928}" destId="{9B3D063D-366F-4364-8A81-DF41827F9C7F}" srcOrd="1" destOrd="0" presId="urn:microsoft.com/office/officeart/2005/8/layout/hierarchy4"/>
    <dgm:cxn modelId="{D30D2048-EE98-46F8-A7CB-3AD33F226938}" type="presParOf" srcId="{B6AB1800-F841-4C84-A581-C2A422875928}" destId="{200A469F-E2BC-4230-9C20-F92BCE2A30D9}" srcOrd="2" destOrd="0" presId="urn:microsoft.com/office/officeart/2005/8/layout/hierarchy4"/>
    <dgm:cxn modelId="{0568EB56-6A30-4929-91BC-4622F4D17645}" type="presParOf" srcId="{200A469F-E2BC-4230-9C20-F92BCE2A30D9}" destId="{CA5E31C2-CAA0-4374-8BB4-B18831D87B2E}" srcOrd="0" destOrd="0" presId="urn:microsoft.com/office/officeart/2005/8/layout/hierarchy4"/>
    <dgm:cxn modelId="{2E656B43-1E23-4453-AE35-F7AC2AFE683A}" type="presParOf" srcId="{CA5E31C2-CAA0-4374-8BB4-B18831D87B2E}" destId="{DF5EE540-A139-417C-9169-932B61869CBA}" srcOrd="0" destOrd="0" presId="urn:microsoft.com/office/officeart/2005/8/layout/hierarchy4"/>
    <dgm:cxn modelId="{133AD798-3539-4518-B624-19F361FDA5D9}" type="presParOf" srcId="{CA5E31C2-CAA0-4374-8BB4-B18831D87B2E}" destId="{B15D6C6C-DB52-4CF6-9A2B-005E6E3D636F}" srcOrd="1" destOrd="0" presId="urn:microsoft.com/office/officeart/2005/8/layout/hierarchy4"/>
    <dgm:cxn modelId="{F3AA237A-D7B2-42F1-BFDD-B75C19AE401F}" type="presParOf" srcId="{CA5E31C2-CAA0-4374-8BB4-B18831D87B2E}" destId="{E26AAA15-EAAD-42DE-BFA9-30AE90052D88}" srcOrd="2" destOrd="0" presId="urn:microsoft.com/office/officeart/2005/8/layout/hierarchy4"/>
    <dgm:cxn modelId="{3E437F5D-4D1B-426D-96F9-A7358040ECB2}" type="presParOf" srcId="{E26AAA15-EAAD-42DE-BFA9-30AE90052D88}" destId="{1A2354A0-0FB5-4C25-B5D9-9014256700AE}" srcOrd="0" destOrd="0" presId="urn:microsoft.com/office/officeart/2005/8/layout/hierarchy4"/>
    <dgm:cxn modelId="{FFAB6911-E668-4258-A643-334CA3C5CD7A}" type="presParOf" srcId="{1A2354A0-0FB5-4C25-B5D9-9014256700AE}" destId="{9FD8579D-65CC-414C-8EB6-F5F3B9CB3CA9}" srcOrd="0" destOrd="0" presId="urn:microsoft.com/office/officeart/2005/8/layout/hierarchy4"/>
    <dgm:cxn modelId="{B9030511-A46E-4634-84B3-EB7FB80FDD95}" type="presParOf" srcId="{1A2354A0-0FB5-4C25-B5D9-9014256700AE}" destId="{038DDBB1-93F1-405C-B1C7-5E7E85C7BA67}" srcOrd="1" destOrd="0" presId="urn:microsoft.com/office/officeart/2005/8/layout/hierarchy4"/>
    <dgm:cxn modelId="{7C6CD1ED-07C1-4088-AF6D-05064F20DB3D}" type="presParOf" srcId="{E26AAA15-EAAD-42DE-BFA9-30AE90052D88}" destId="{DF3A4DFC-F9E4-4755-B4CF-3814A096F442}" srcOrd="1" destOrd="0" presId="urn:microsoft.com/office/officeart/2005/8/layout/hierarchy4"/>
    <dgm:cxn modelId="{3E2B6E18-27DE-4A0B-A67C-2C61E315B5F0}" type="presParOf" srcId="{E26AAA15-EAAD-42DE-BFA9-30AE90052D88}" destId="{407A43F4-D817-48A3-A670-3B5838B2B900}" srcOrd="2" destOrd="0" presId="urn:microsoft.com/office/officeart/2005/8/layout/hierarchy4"/>
    <dgm:cxn modelId="{4DADC8ED-C4BD-4198-AF23-2EB9C8F3D645}" type="presParOf" srcId="{407A43F4-D817-48A3-A670-3B5838B2B900}" destId="{16CFC591-E93F-45D4-98E5-35F19A2BE98C}" srcOrd="0" destOrd="0" presId="urn:microsoft.com/office/officeart/2005/8/layout/hierarchy4"/>
    <dgm:cxn modelId="{46EE0B55-5455-4774-9918-E1928C00102A}" type="presParOf" srcId="{407A43F4-D817-48A3-A670-3B5838B2B900}" destId="{D845768A-D869-4769-8F97-BE75BE9D4360}" srcOrd="1" destOrd="0" presId="urn:microsoft.com/office/officeart/2005/8/layout/hierarchy4"/>
    <dgm:cxn modelId="{7AB962DF-D540-423C-AD29-F3F294C94497}" type="presParOf" srcId="{200A469F-E2BC-4230-9C20-F92BCE2A30D9}" destId="{0C3FBCBF-0DAB-4FC8-9D94-9FC7A083AA2A}" srcOrd="1" destOrd="0" presId="urn:microsoft.com/office/officeart/2005/8/layout/hierarchy4"/>
    <dgm:cxn modelId="{4A4F16BD-8C52-4DF9-80A9-2159313686F2}" type="presParOf" srcId="{200A469F-E2BC-4230-9C20-F92BCE2A30D9}" destId="{ED2CF502-06E6-4B25-9A1C-DD50B553726C}" srcOrd="2" destOrd="0" presId="urn:microsoft.com/office/officeart/2005/8/layout/hierarchy4"/>
    <dgm:cxn modelId="{23889BB5-2AFA-4369-9F4F-3B28C112E841}" type="presParOf" srcId="{ED2CF502-06E6-4B25-9A1C-DD50B553726C}" destId="{D01C0339-D970-4F8C-BCD5-2A5B67EDED77}" srcOrd="0" destOrd="0" presId="urn:microsoft.com/office/officeart/2005/8/layout/hierarchy4"/>
    <dgm:cxn modelId="{515742F4-FA10-460C-8B09-1ED685DAFD9F}" type="presParOf" srcId="{ED2CF502-06E6-4B25-9A1C-DD50B553726C}" destId="{C06D9AD2-E543-4ACF-88B3-4634A59DB624}" srcOrd="1" destOrd="0" presId="urn:microsoft.com/office/officeart/2005/8/layout/hierarchy4"/>
    <dgm:cxn modelId="{D2C2BF2D-3735-4FA4-ABDB-20DF14F17DD6}" type="presParOf" srcId="{ED2CF502-06E6-4B25-9A1C-DD50B553726C}" destId="{0D8E9A91-66F9-44F5-B946-4C7E4B69CC00}" srcOrd="2" destOrd="0" presId="urn:microsoft.com/office/officeart/2005/8/layout/hierarchy4"/>
    <dgm:cxn modelId="{080B88DA-E873-485B-A20A-E48D240993E2}" type="presParOf" srcId="{0D8E9A91-66F9-44F5-B946-4C7E4B69CC00}" destId="{822F5165-0934-4541-9F22-D03AE8E9AC69}" srcOrd="0" destOrd="0" presId="urn:microsoft.com/office/officeart/2005/8/layout/hierarchy4"/>
    <dgm:cxn modelId="{FF68DDA9-326C-40B0-AB16-0FE9784B0926}" type="presParOf" srcId="{822F5165-0934-4541-9F22-D03AE8E9AC69}" destId="{FD32EC6D-968B-412C-B4F8-94B4740FE53E}" srcOrd="0" destOrd="0" presId="urn:microsoft.com/office/officeart/2005/8/layout/hierarchy4"/>
    <dgm:cxn modelId="{B7FB3D7C-78B1-4895-814A-405E3EFB2359}" type="presParOf" srcId="{822F5165-0934-4541-9F22-D03AE8E9AC69}" destId="{BFCC972F-8615-4A73-8200-973D64D8FCD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pPr>
              <a:defRPr/>
            </a:pPr>
            <a:endParaRPr lang="ru-RU"/>
          </a:p>
        </p:txBody>
      </p:sp>
      <p:sp>
        <p:nvSpPr>
          <p:cNvPr id="1198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ru-RU"/>
          </a:p>
        </p:txBody>
      </p:sp>
      <p:sp>
        <p:nvSpPr>
          <p:cNvPr id="142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noProof="0" smtClean="0"/>
              <a:t>Click to edit Master text styles</a:t>
            </a:r>
          </a:p>
          <a:p>
            <a:pPr lvl="1"/>
            <a:r>
              <a:rPr lang="ru-RU" noProof="0" smtClean="0"/>
              <a:t>Second level</a:t>
            </a:r>
          </a:p>
          <a:p>
            <a:pPr lvl="2"/>
            <a:r>
              <a:rPr lang="ru-RU" noProof="0" smtClean="0"/>
              <a:t>Third level</a:t>
            </a:r>
          </a:p>
          <a:p>
            <a:pPr lvl="3"/>
            <a:r>
              <a:rPr lang="ru-RU" noProof="0" smtClean="0"/>
              <a:t>Fourth level</a:t>
            </a:r>
          </a:p>
          <a:p>
            <a:pPr lvl="4"/>
            <a:r>
              <a:rPr lang="ru-RU" noProof="0" smtClean="0"/>
              <a:t>Fifth level</a:t>
            </a:r>
          </a:p>
        </p:txBody>
      </p:sp>
      <p:sp>
        <p:nvSpPr>
          <p:cNvPr id="1198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pPr>
              <a:defRPr/>
            </a:pPr>
            <a:endParaRPr lang="ru-RU"/>
          </a:p>
        </p:txBody>
      </p:sp>
      <p:sp>
        <p:nvSpPr>
          <p:cNvPr id="1198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83475795-BF23-44DD-BB8F-4C15D36C13F6}" type="slidenum">
              <a:rPr lang="ru-RU" altLang="ru-RU"/>
              <a:pPr/>
              <a:t>‹#›</a:t>
            </a:fld>
            <a:endParaRPr lang="ru-RU" altLang="ru-RU"/>
          </a:p>
        </p:txBody>
      </p:sp>
    </p:spTree>
    <p:extLst>
      <p:ext uri="{BB962C8B-B14F-4D97-AF65-F5344CB8AC3E}">
        <p14:creationId xmlns:p14="http://schemas.microsoft.com/office/powerpoint/2010/main" val="3312203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Образ слайда 1"/>
          <p:cNvSpPr>
            <a:spLocks noGrp="1" noRot="1" noChangeAspect="1" noTextEdit="1"/>
          </p:cNvSpPr>
          <p:nvPr>
            <p:ph type="sldImg"/>
          </p:nvPr>
        </p:nvSpPr>
        <p:spPr>
          <a:ln/>
        </p:spPr>
      </p:sp>
      <p:sp>
        <p:nvSpPr>
          <p:cNvPr id="143363"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p>
        </p:txBody>
      </p:sp>
      <p:sp>
        <p:nvSpPr>
          <p:cNvPr id="143364"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B069988-E759-4722-876C-A557F2C77783}" type="slidenum">
              <a:rPr lang="ru-RU" altLang="ru-RU" sz="1200">
                <a:solidFill>
                  <a:srgbClr val="000000"/>
                </a:solidFill>
              </a:rPr>
              <a:pPr eaLnBrk="1" hangingPunct="1"/>
              <a:t>44</a:t>
            </a:fld>
            <a:endParaRPr lang="ru-RU" altLang="ru-RU"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Образ слайда 1"/>
          <p:cNvSpPr>
            <a:spLocks noGrp="1" noRot="1" noChangeAspect="1" noTextEdit="1"/>
          </p:cNvSpPr>
          <p:nvPr>
            <p:ph type="sldImg"/>
          </p:nvPr>
        </p:nvSpPr>
        <p:spPr>
          <a:ln/>
        </p:spPr>
      </p:sp>
      <p:sp>
        <p:nvSpPr>
          <p:cNvPr id="144387"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p>
        </p:txBody>
      </p:sp>
      <p:sp>
        <p:nvSpPr>
          <p:cNvPr id="144388"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FB8FF11-087B-43D7-8A21-05767394BB60}" type="slidenum">
              <a:rPr lang="ru-RU" altLang="ru-RU" sz="1200">
                <a:solidFill>
                  <a:srgbClr val="000000"/>
                </a:solidFill>
              </a:rPr>
              <a:pPr eaLnBrk="1" hangingPunct="1"/>
              <a:t>45</a:t>
            </a:fld>
            <a:endParaRPr lang="ru-RU" altLang="ru-RU" sz="120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Образ слайда 1"/>
          <p:cNvSpPr>
            <a:spLocks noGrp="1" noRot="1" noChangeAspect="1" noTextEdit="1"/>
          </p:cNvSpPr>
          <p:nvPr>
            <p:ph type="sldImg"/>
          </p:nvPr>
        </p:nvSpPr>
        <p:spPr>
          <a:ln/>
        </p:spPr>
      </p:sp>
      <p:sp>
        <p:nvSpPr>
          <p:cNvPr id="145411"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p>
        </p:txBody>
      </p:sp>
      <p:sp>
        <p:nvSpPr>
          <p:cNvPr id="145412"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A778836-7991-403C-93E2-D93E3ECC7520}" type="slidenum">
              <a:rPr lang="ru-RU" altLang="ru-RU" sz="1200">
                <a:solidFill>
                  <a:srgbClr val="000000"/>
                </a:solidFill>
              </a:rPr>
              <a:pPr eaLnBrk="1" hangingPunct="1"/>
              <a:t>46</a:t>
            </a:fld>
            <a:endParaRPr lang="ru-RU" altLang="ru-RU"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6.xml"/><Relationship Id="rId1" Type="http://schemas.openxmlformats.org/officeDocument/2006/relationships/themeOverride" Target="../theme/themeOverride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cxnSp>
        <p:nvCxnSpPr>
          <p:cNvPr id="4" name="Straight Connector 7"/>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ru-RU" smtClean="0"/>
              <a:t>Образец заголовка</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5" name="Date Placeholder 3"/>
          <p:cNvSpPr>
            <a:spLocks noGrp="1"/>
          </p:cNvSpPr>
          <p:nvPr>
            <p:ph type="dt" sz="half" idx="10"/>
          </p:nvPr>
        </p:nvSpPr>
        <p:spPr/>
        <p:txBody>
          <a:bodyPr/>
          <a:lstStyle>
            <a:lvl1pPr>
              <a:defRPr/>
            </a:lvl1pPr>
          </a:lstStyle>
          <a:p>
            <a:pPr>
              <a:defRPr/>
            </a:pPr>
            <a:endParaRPr lang="ru-RU"/>
          </a:p>
        </p:txBody>
      </p:sp>
      <p:sp>
        <p:nvSpPr>
          <p:cNvPr id="6" name="Footer Placeholder 4"/>
          <p:cNvSpPr>
            <a:spLocks noGrp="1"/>
          </p:cNvSpPr>
          <p:nvPr>
            <p:ph type="ftr" sz="quarter" idx="11"/>
          </p:nvPr>
        </p:nvSpPr>
        <p:spPr/>
        <p:txBody>
          <a:bodyPr/>
          <a:lstStyle>
            <a:lvl1pPr>
              <a:defRPr/>
            </a:lvl1pPr>
          </a:lstStyle>
          <a:p>
            <a:pPr>
              <a:defRPr/>
            </a:pPr>
            <a:endParaRPr lang="ru-RU"/>
          </a:p>
        </p:txBody>
      </p:sp>
      <p:sp>
        <p:nvSpPr>
          <p:cNvPr id="7" name="Slide Number Placeholder 5"/>
          <p:cNvSpPr>
            <a:spLocks noGrp="1"/>
          </p:cNvSpPr>
          <p:nvPr>
            <p:ph type="sldNum" sz="quarter" idx="12"/>
          </p:nvPr>
        </p:nvSpPr>
        <p:spPr/>
        <p:txBody>
          <a:bodyPr/>
          <a:lstStyle>
            <a:lvl1pPr>
              <a:defRPr/>
            </a:lvl1pPr>
          </a:lstStyle>
          <a:p>
            <a:fld id="{931A90BA-D85C-4DC1-B043-EF6DD6CF6A35}" type="slidenum">
              <a:rPr lang="ru-RU" altLang="ru-RU"/>
              <a:pPr/>
              <a:t>‹#›</a:t>
            </a:fld>
            <a:endParaRPr lang="ru-RU" altLang="ru-RU"/>
          </a:p>
        </p:txBody>
      </p:sp>
    </p:spTree>
    <p:extLst>
      <p:ext uri="{BB962C8B-B14F-4D97-AF65-F5344CB8AC3E}">
        <p14:creationId xmlns:p14="http://schemas.microsoft.com/office/powerpoint/2010/main" val="83634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lvl1pPr>
              <a:defRPr/>
            </a:lvl1pPr>
          </a:lstStyle>
          <a:p>
            <a:pPr>
              <a:defRPr/>
            </a:pPr>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fld id="{01549E11-323F-4498-9202-6123FF2266AA}" type="slidenum">
              <a:rPr lang="ru-RU" altLang="ru-RU"/>
              <a:pPr/>
              <a:t>‹#›</a:t>
            </a:fld>
            <a:endParaRPr lang="ru-RU" altLang="ru-RU"/>
          </a:p>
        </p:txBody>
      </p:sp>
    </p:spTree>
    <p:extLst>
      <p:ext uri="{BB962C8B-B14F-4D97-AF65-F5344CB8AC3E}">
        <p14:creationId xmlns:p14="http://schemas.microsoft.com/office/powerpoint/2010/main" val="1618710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lvl1pPr>
              <a:defRPr/>
            </a:lvl1pPr>
          </a:lstStyle>
          <a:p>
            <a:pPr>
              <a:defRPr/>
            </a:pPr>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fld id="{BF19F070-5E4E-457D-AE35-4BFEBEEFD5AE}" type="slidenum">
              <a:rPr lang="ru-RU" altLang="ru-RU"/>
              <a:pPr/>
              <a:t>‹#›</a:t>
            </a:fld>
            <a:endParaRPr lang="ru-RU" altLang="ru-RU"/>
          </a:p>
        </p:txBody>
      </p:sp>
    </p:spTree>
    <p:extLst>
      <p:ext uri="{BB962C8B-B14F-4D97-AF65-F5344CB8AC3E}">
        <p14:creationId xmlns:p14="http://schemas.microsoft.com/office/powerpoint/2010/main" val="2194314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4" name="Group 2"/>
          <p:cNvGrpSpPr>
            <a:grpSpLocks/>
          </p:cNvGrpSpPr>
          <p:nvPr/>
        </p:nvGrpSpPr>
        <p:grpSpPr bwMode="auto">
          <a:xfrm>
            <a:off x="319088" y="1752600"/>
            <a:ext cx="8824912" cy="5129213"/>
            <a:chOff x="201" y="1104"/>
            <a:chExt cx="5559" cy="3231"/>
          </a:xfrm>
        </p:grpSpPr>
        <p:sp>
          <p:nvSpPr>
            <p:cNvPr id="5" name="Freeform 3"/>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50" h="3216">
                  <a:moveTo>
                    <a:pt x="335" y="0"/>
                  </a:moveTo>
                  <a:lnTo>
                    <a:pt x="333" y="1290"/>
                  </a:lnTo>
                  <a:lnTo>
                    <a:pt x="0" y="1290"/>
                  </a:lnTo>
                  <a:lnTo>
                    <a:pt x="6" y="3210"/>
                  </a:lnTo>
                  <a:lnTo>
                    <a:pt x="5550" y="3216"/>
                  </a:lnTo>
                  <a:lnTo>
                    <a:pt x="5550"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6" name="Freeform 4"/>
            <p:cNvSpPr>
              <a:spLocks/>
            </p:cNvSpPr>
            <p:nvPr/>
          </p:nvSpPr>
          <p:spPr bwMode="ltGray">
            <a:xfrm>
              <a:off x="528" y="2400"/>
              <a:ext cx="5232" cy="1920"/>
            </a:xfrm>
            <a:custGeom>
              <a:avLst/>
              <a:gdLst>
                <a:gd name="T0" fmla="*/ 0 w 4897"/>
                <a:gd name="T1" fmla="*/ 0 h 2182"/>
                <a:gd name="T2" fmla="*/ 0 w 4897"/>
                <a:gd name="T3" fmla="*/ 1920 h 2182"/>
                <a:gd name="T4" fmla="*/ 5232 w 4897"/>
                <a:gd name="T5" fmla="*/ 1920 h 2182"/>
                <a:gd name="T6" fmla="*/ 5232 w 4897"/>
                <a:gd name="T7" fmla="*/ 0 h 2182"/>
                <a:gd name="T8" fmla="*/ 0 w 4897"/>
                <a:gd name="T9" fmla="*/ 0 h 2182"/>
                <a:gd name="T10" fmla="*/ 0 w 4897"/>
                <a:gd name="T11" fmla="*/ 0 h 21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7" h="2182">
                  <a:moveTo>
                    <a:pt x="0" y="0"/>
                  </a:moveTo>
                  <a:lnTo>
                    <a:pt x="0" y="2182"/>
                  </a:lnTo>
                  <a:lnTo>
                    <a:pt x="4897" y="2182"/>
                  </a:lnTo>
                  <a:lnTo>
                    <a:pt x="4897" y="0"/>
                  </a:lnTo>
                  <a:lnTo>
                    <a:pt x="0" y="0"/>
                  </a:ln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7" name="Freeform 5"/>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8" name="Freeform 6"/>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9" name="Freeform 7"/>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10" name="Freeform 8"/>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grpSp>
      <p:sp>
        <p:nvSpPr>
          <p:cNvPr id="44041" name="Rectangle 9"/>
          <p:cNvSpPr>
            <a:spLocks noGrp="1" noChangeArrowheads="1"/>
          </p:cNvSpPr>
          <p:nvPr>
            <p:ph type="ctrTitle" sz="quarter"/>
          </p:nvPr>
        </p:nvSpPr>
        <p:spPr>
          <a:xfrm>
            <a:off x="990600" y="1905000"/>
            <a:ext cx="7772400" cy="1736725"/>
          </a:xfrm>
        </p:spPr>
        <p:txBody>
          <a:bodyPr anchor="t"/>
          <a:lstStyle>
            <a:lvl1pPr>
              <a:defRPr sz="5400"/>
            </a:lvl1pPr>
          </a:lstStyle>
          <a:p>
            <a:pPr lvl="0"/>
            <a:r>
              <a:rPr lang="ru-RU" noProof="0" smtClean="0"/>
              <a:t>Образец заголовка</a:t>
            </a:r>
          </a:p>
        </p:txBody>
      </p:sp>
      <p:sp>
        <p:nvSpPr>
          <p:cNvPr id="44042" name="Rectangle 10"/>
          <p:cNvSpPr>
            <a:spLocks noGrp="1" noChangeArrowheads="1"/>
          </p:cNvSpPr>
          <p:nvPr>
            <p:ph type="subTitle" sz="quarter" idx="1"/>
          </p:nvPr>
        </p:nvSpPr>
        <p:spPr>
          <a:xfrm>
            <a:off x="990600" y="3962400"/>
            <a:ext cx="6781800" cy="1752600"/>
          </a:xfrm>
        </p:spPr>
        <p:txBody>
          <a:bodyPr/>
          <a:lstStyle>
            <a:lvl1pPr marL="0" indent="0">
              <a:buFont typeface="Wingdings" pitchFamily="2" charset="2"/>
              <a:buNone/>
              <a:defRPr/>
            </a:lvl1pPr>
          </a:lstStyle>
          <a:p>
            <a:pPr lvl="0"/>
            <a:r>
              <a:rPr lang="ru-RU" noProof="0" smtClean="0"/>
              <a:t>Образец подзаголовка</a:t>
            </a:r>
          </a:p>
        </p:txBody>
      </p:sp>
      <p:sp>
        <p:nvSpPr>
          <p:cNvPr id="11" name="Rectangle 11"/>
          <p:cNvSpPr>
            <a:spLocks noGrp="1" noChangeArrowheads="1"/>
          </p:cNvSpPr>
          <p:nvPr>
            <p:ph type="dt" sz="quarter" idx="10"/>
          </p:nvPr>
        </p:nvSpPr>
        <p:spPr>
          <a:xfrm>
            <a:off x="990600" y="6245225"/>
            <a:ext cx="1901825" cy="476250"/>
          </a:xfrm>
        </p:spPr>
        <p:txBody>
          <a:bodyPr/>
          <a:lstStyle>
            <a:lvl1pPr>
              <a:defRPr smtClean="0">
                <a:latin typeface="Times New Roman" pitchFamily="18" charset="0"/>
              </a:defRPr>
            </a:lvl1pPr>
          </a:lstStyle>
          <a:p>
            <a:pPr>
              <a:defRPr/>
            </a:pPr>
            <a:endParaRPr lang="ru-RU"/>
          </a:p>
        </p:txBody>
      </p:sp>
      <p:sp>
        <p:nvSpPr>
          <p:cNvPr id="12" name="Rectangle 12"/>
          <p:cNvSpPr>
            <a:spLocks noGrp="1" noChangeArrowheads="1"/>
          </p:cNvSpPr>
          <p:nvPr>
            <p:ph type="ftr" sz="quarter" idx="11"/>
          </p:nvPr>
        </p:nvSpPr>
        <p:spPr>
          <a:xfrm>
            <a:off x="3468688" y="6245225"/>
            <a:ext cx="2895600" cy="476250"/>
          </a:xfrm>
        </p:spPr>
        <p:txBody>
          <a:bodyPr/>
          <a:lstStyle>
            <a:lvl1pPr algn="r">
              <a:defRPr smtClean="0">
                <a:latin typeface="Times New Roman" pitchFamily="18" charset="0"/>
              </a:defRPr>
            </a:lvl1pPr>
          </a:lstStyle>
          <a:p>
            <a:pPr>
              <a:defRPr/>
            </a:pPr>
            <a:endParaRPr lang="ru-RU"/>
          </a:p>
        </p:txBody>
      </p:sp>
      <p:sp>
        <p:nvSpPr>
          <p:cNvPr id="13" name="Rectangle 13"/>
          <p:cNvSpPr>
            <a:spLocks noGrp="1" noChangeArrowheads="1"/>
          </p:cNvSpPr>
          <p:nvPr>
            <p:ph type="sldNum" sz="quarter" idx="12"/>
          </p:nvPr>
        </p:nvSpPr>
        <p:spPr/>
        <p:txBody>
          <a:bodyPr/>
          <a:lstStyle>
            <a:lvl1pPr>
              <a:defRPr>
                <a:latin typeface="Times New Roman" panose="02020603050405020304" pitchFamily="18" charset="0"/>
              </a:defRPr>
            </a:lvl1pPr>
          </a:lstStyle>
          <a:p>
            <a:fld id="{31FBBD4E-567D-4089-84B2-4340CB50BC4C}" type="slidenum">
              <a:rPr lang="ru-RU" altLang="ru-RU"/>
              <a:pPr/>
              <a:t>‹#›</a:t>
            </a:fld>
            <a:endParaRPr lang="ru-RU" altLang="ru-RU"/>
          </a:p>
        </p:txBody>
      </p:sp>
    </p:spTree>
    <p:extLst>
      <p:ext uri="{BB962C8B-B14F-4D97-AF65-F5344CB8AC3E}">
        <p14:creationId xmlns:p14="http://schemas.microsoft.com/office/powerpoint/2010/main" val="127281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72375CA6-92EC-4459-B684-D458BF14FE49}" type="slidenum">
              <a:rPr lang="ru-RU" altLang="ru-RU"/>
              <a:pPr/>
              <a:t>‹#›</a:t>
            </a:fld>
            <a:endParaRPr lang="ru-RU" altLang="ru-RU"/>
          </a:p>
        </p:txBody>
      </p:sp>
    </p:spTree>
    <p:extLst>
      <p:ext uri="{BB962C8B-B14F-4D97-AF65-F5344CB8AC3E}">
        <p14:creationId xmlns:p14="http://schemas.microsoft.com/office/powerpoint/2010/main" val="1597733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FF2A6478-8700-4535-809A-BAFDD511201A}" type="slidenum">
              <a:rPr lang="ru-RU" altLang="ru-RU"/>
              <a:pPr/>
              <a:t>‹#›</a:t>
            </a:fld>
            <a:endParaRPr lang="ru-RU" altLang="ru-RU"/>
          </a:p>
        </p:txBody>
      </p:sp>
    </p:spTree>
    <p:extLst>
      <p:ext uri="{BB962C8B-B14F-4D97-AF65-F5344CB8AC3E}">
        <p14:creationId xmlns:p14="http://schemas.microsoft.com/office/powerpoint/2010/main" val="18214598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918075"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6" name="Нижний колонтитул 5"/>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1FBCAD2D-FDA7-4177-9EEA-F4A1B6907421}" type="slidenum">
              <a:rPr lang="ru-RU" altLang="ru-RU"/>
              <a:pPr/>
              <a:t>‹#›</a:t>
            </a:fld>
            <a:endParaRPr lang="ru-RU" altLang="ru-RU"/>
          </a:p>
        </p:txBody>
      </p:sp>
    </p:spTree>
    <p:extLst>
      <p:ext uri="{BB962C8B-B14F-4D97-AF65-F5344CB8AC3E}">
        <p14:creationId xmlns:p14="http://schemas.microsoft.com/office/powerpoint/2010/main" val="329404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8" name="Нижний колонтитул 7"/>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9" name="Номер слайда 8"/>
          <p:cNvSpPr>
            <a:spLocks noGrp="1"/>
          </p:cNvSpPr>
          <p:nvPr>
            <p:ph type="sldNum" sz="quarter" idx="12"/>
          </p:nvPr>
        </p:nvSpPr>
        <p:spPr/>
        <p:txBody>
          <a:bodyPr/>
          <a:lstStyle>
            <a:lvl1pPr>
              <a:defRPr>
                <a:latin typeface="Times New Roman" panose="02020603050405020304" pitchFamily="18" charset="0"/>
              </a:defRPr>
            </a:lvl1pPr>
          </a:lstStyle>
          <a:p>
            <a:fld id="{41887D08-B368-4090-A413-B74A1F4778F6}" type="slidenum">
              <a:rPr lang="ru-RU" altLang="ru-RU"/>
              <a:pPr/>
              <a:t>‹#›</a:t>
            </a:fld>
            <a:endParaRPr lang="ru-RU" altLang="ru-RU"/>
          </a:p>
        </p:txBody>
      </p:sp>
    </p:spTree>
    <p:extLst>
      <p:ext uri="{BB962C8B-B14F-4D97-AF65-F5344CB8AC3E}">
        <p14:creationId xmlns:p14="http://schemas.microsoft.com/office/powerpoint/2010/main" val="1115113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4" name="Нижний колонтитул 3"/>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5"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17029CB2-D398-465D-828A-0C5360BD627B}" type="slidenum">
              <a:rPr lang="ru-RU" altLang="ru-RU"/>
              <a:pPr/>
              <a:t>‹#›</a:t>
            </a:fld>
            <a:endParaRPr lang="ru-RU" altLang="ru-RU"/>
          </a:p>
        </p:txBody>
      </p:sp>
    </p:spTree>
    <p:extLst>
      <p:ext uri="{BB962C8B-B14F-4D97-AF65-F5344CB8AC3E}">
        <p14:creationId xmlns:p14="http://schemas.microsoft.com/office/powerpoint/2010/main" val="1558525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3" name="Нижний колонтитул 2"/>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4" name="Номер слайда 3"/>
          <p:cNvSpPr>
            <a:spLocks noGrp="1"/>
          </p:cNvSpPr>
          <p:nvPr>
            <p:ph type="sldNum" sz="quarter" idx="12"/>
          </p:nvPr>
        </p:nvSpPr>
        <p:spPr/>
        <p:txBody>
          <a:bodyPr/>
          <a:lstStyle>
            <a:lvl1pPr>
              <a:defRPr>
                <a:latin typeface="Times New Roman" panose="02020603050405020304" pitchFamily="18" charset="0"/>
              </a:defRPr>
            </a:lvl1pPr>
          </a:lstStyle>
          <a:p>
            <a:fld id="{5709196B-F311-4F28-BD4F-DF603BEC9FE5}" type="slidenum">
              <a:rPr lang="ru-RU" altLang="ru-RU"/>
              <a:pPr/>
              <a:t>‹#›</a:t>
            </a:fld>
            <a:endParaRPr lang="ru-RU" altLang="ru-RU"/>
          </a:p>
        </p:txBody>
      </p:sp>
    </p:spTree>
    <p:extLst>
      <p:ext uri="{BB962C8B-B14F-4D97-AF65-F5344CB8AC3E}">
        <p14:creationId xmlns:p14="http://schemas.microsoft.com/office/powerpoint/2010/main" val="5359165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6" name="Нижний колонтитул 5"/>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3C93C4A0-AA05-4A54-AF44-A0DC90B7B819}" type="slidenum">
              <a:rPr lang="ru-RU" altLang="ru-RU"/>
              <a:pPr/>
              <a:t>‹#›</a:t>
            </a:fld>
            <a:endParaRPr lang="ru-RU" altLang="ru-RU"/>
          </a:p>
        </p:txBody>
      </p:sp>
    </p:spTree>
    <p:extLst>
      <p:ext uri="{BB962C8B-B14F-4D97-AF65-F5344CB8AC3E}">
        <p14:creationId xmlns:p14="http://schemas.microsoft.com/office/powerpoint/2010/main" val="2079759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lvl1pPr>
              <a:defRPr/>
            </a:lvl1pPr>
          </a:lstStyle>
          <a:p>
            <a:pPr>
              <a:defRPr/>
            </a:pPr>
            <a:endParaRPr lang="ru-RU"/>
          </a:p>
        </p:txBody>
      </p:sp>
      <p:sp>
        <p:nvSpPr>
          <p:cNvPr id="5" name="Footer Placeholder 4"/>
          <p:cNvSpPr>
            <a:spLocks noGrp="1"/>
          </p:cNvSpPr>
          <p:nvPr>
            <p:ph type="ftr" sz="quarter" idx="11"/>
          </p:nvPr>
        </p:nvSpPr>
        <p:spPr/>
        <p:txBody>
          <a:bodyPr/>
          <a:lstStyle>
            <a:lvl1pPr>
              <a:defRPr/>
            </a:lvl1pPr>
          </a:lstStyle>
          <a:p>
            <a:pPr>
              <a:defRPr/>
            </a:pPr>
            <a:endParaRPr lang="ru-RU"/>
          </a:p>
        </p:txBody>
      </p:sp>
      <p:sp>
        <p:nvSpPr>
          <p:cNvPr id="6" name="Slide Number Placeholder 5"/>
          <p:cNvSpPr>
            <a:spLocks noGrp="1"/>
          </p:cNvSpPr>
          <p:nvPr>
            <p:ph type="sldNum" sz="quarter" idx="12"/>
          </p:nvPr>
        </p:nvSpPr>
        <p:spPr/>
        <p:txBody>
          <a:bodyPr/>
          <a:lstStyle>
            <a:lvl1pPr>
              <a:defRPr/>
            </a:lvl1pPr>
          </a:lstStyle>
          <a:p>
            <a:fld id="{EB96B663-DDAF-4F20-ADCA-052C48C35359}" type="slidenum">
              <a:rPr lang="ru-RU" altLang="ru-RU"/>
              <a:pPr/>
              <a:t>‹#›</a:t>
            </a:fld>
            <a:endParaRPr lang="ru-RU" altLang="ru-RU"/>
          </a:p>
        </p:txBody>
      </p:sp>
    </p:spTree>
    <p:extLst>
      <p:ext uri="{BB962C8B-B14F-4D97-AF65-F5344CB8AC3E}">
        <p14:creationId xmlns:p14="http://schemas.microsoft.com/office/powerpoint/2010/main" val="1151946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6" name="Нижний колонтитул 5"/>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8F039626-70EE-4CFB-A953-7DCDD4158E97}" type="slidenum">
              <a:rPr lang="ru-RU" altLang="ru-RU"/>
              <a:pPr/>
              <a:t>‹#›</a:t>
            </a:fld>
            <a:endParaRPr lang="ru-RU" altLang="ru-RU"/>
          </a:p>
        </p:txBody>
      </p:sp>
    </p:spTree>
    <p:extLst>
      <p:ext uri="{BB962C8B-B14F-4D97-AF65-F5344CB8AC3E}">
        <p14:creationId xmlns:p14="http://schemas.microsoft.com/office/powerpoint/2010/main" val="1125662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46767117-F858-4A95-8C18-AA1CD022406B}" type="slidenum">
              <a:rPr lang="ru-RU" altLang="ru-RU"/>
              <a:pPr/>
              <a:t>‹#›</a:t>
            </a:fld>
            <a:endParaRPr lang="ru-RU" altLang="ru-RU"/>
          </a:p>
        </p:txBody>
      </p:sp>
    </p:spTree>
    <p:extLst>
      <p:ext uri="{BB962C8B-B14F-4D97-AF65-F5344CB8AC3E}">
        <p14:creationId xmlns:p14="http://schemas.microsoft.com/office/powerpoint/2010/main" val="1633150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48463" y="244475"/>
            <a:ext cx="2097087"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44475"/>
            <a:ext cx="6138863"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F5DD775F-4D92-4C94-B0E3-BB7489EBFC50}" type="slidenum">
              <a:rPr lang="ru-RU" altLang="ru-RU"/>
              <a:pPr/>
              <a:t>‹#›</a:t>
            </a:fld>
            <a:endParaRPr lang="ru-RU" altLang="ru-RU"/>
          </a:p>
        </p:txBody>
      </p:sp>
    </p:spTree>
    <p:extLst>
      <p:ext uri="{BB962C8B-B14F-4D97-AF65-F5344CB8AC3E}">
        <p14:creationId xmlns:p14="http://schemas.microsoft.com/office/powerpoint/2010/main" val="31658697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4" name="Group 2"/>
          <p:cNvGrpSpPr>
            <a:grpSpLocks/>
          </p:cNvGrpSpPr>
          <p:nvPr/>
        </p:nvGrpSpPr>
        <p:grpSpPr bwMode="auto">
          <a:xfrm>
            <a:off x="319088" y="1752600"/>
            <a:ext cx="8824912" cy="5129213"/>
            <a:chOff x="201" y="1104"/>
            <a:chExt cx="5559" cy="3231"/>
          </a:xfrm>
        </p:grpSpPr>
        <p:sp>
          <p:nvSpPr>
            <p:cNvPr id="5" name="Freeform 3"/>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50" h="3216">
                  <a:moveTo>
                    <a:pt x="335" y="0"/>
                  </a:moveTo>
                  <a:lnTo>
                    <a:pt x="333" y="1290"/>
                  </a:lnTo>
                  <a:lnTo>
                    <a:pt x="0" y="1290"/>
                  </a:lnTo>
                  <a:lnTo>
                    <a:pt x="6" y="3210"/>
                  </a:lnTo>
                  <a:lnTo>
                    <a:pt x="5550" y="3216"/>
                  </a:lnTo>
                  <a:lnTo>
                    <a:pt x="5550"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6" name="Freeform 4"/>
            <p:cNvSpPr>
              <a:spLocks/>
            </p:cNvSpPr>
            <p:nvPr/>
          </p:nvSpPr>
          <p:spPr bwMode="ltGray">
            <a:xfrm>
              <a:off x="528" y="2400"/>
              <a:ext cx="5232" cy="1920"/>
            </a:xfrm>
            <a:custGeom>
              <a:avLst/>
              <a:gdLst>
                <a:gd name="T0" fmla="*/ 0 w 4897"/>
                <a:gd name="T1" fmla="*/ 0 h 2182"/>
                <a:gd name="T2" fmla="*/ 0 w 4897"/>
                <a:gd name="T3" fmla="*/ 1920 h 2182"/>
                <a:gd name="T4" fmla="*/ 5232 w 4897"/>
                <a:gd name="T5" fmla="*/ 1920 h 2182"/>
                <a:gd name="T6" fmla="*/ 5232 w 4897"/>
                <a:gd name="T7" fmla="*/ 0 h 2182"/>
                <a:gd name="T8" fmla="*/ 0 w 4897"/>
                <a:gd name="T9" fmla="*/ 0 h 2182"/>
                <a:gd name="T10" fmla="*/ 0 w 4897"/>
                <a:gd name="T11" fmla="*/ 0 h 21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7" h="2182">
                  <a:moveTo>
                    <a:pt x="0" y="0"/>
                  </a:moveTo>
                  <a:lnTo>
                    <a:pt x="0" y="2182"/>
                  </a:lnTo>
                  <a:lnTo>
                    <a:pt x="4897" y="2182"/>
                  </a:lnTo>
                  <a:lnTo>
                    <a:pt x="4897" y="0"/>
                  </a:lnTo>
                  <a:lnTo>
                    <a:pt x="0" y="0"/>
                  </a:ln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7" name="Freeform 5"/>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8" name="Freeform 6"/>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9" name="Freeform 7"/>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10" name="Freeform 8"/>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grpSp>
      <p:sp>
        <p:nvSpPr>
          <p:cNvPr id="44041" name="Rectangle 9"/>
          <p:cNvSpPr>
            <a:spLocks noGrp="1" noChangeArrowheads="1"/>
          </p:cNvSpPr>
          <p:nvPr>
            <p:ph type="ctrTitle" sz="quarter"/>
          </p:nvPr>
        </p:nvSpPr>
        <p:spPr>
          <a:xfrm>
            <a:off x="990600" y="1905000"/>
            <a:ext cx="7772400" cy="1736725"/>
          </a:xfrm>
        </p:spPr>
        <p:txBody>
          <a:bodyPr anchor="t"/>
          <a:lstStyle>
            <a:lvl1pPr>
              <a:defRPr sz="5400"/>
            </a:lvl1pPr>
          </a:lstStyle>
          <a:p>
            <a:pPr lvl="0"/>
            <a:r>
              <a:rPr lang="ru-RU" noProof="0" smtClean="0"/>
              <a:t>Образец заголовка</a:t>
            </a:r>
          </a:p>
        </p:txBody>
      </p:sp>
      <p:sp>
        <p:nvSpPr>
          <p:cNvPr id="44042" name="Rectangle 10"/>
          <p:cNvSpPr>
            <a:spLocks noGrp="1" noChangeArrowheads="1"/>
          </p:cNvSpPr>
          <p:nvPr>
            <p:ph type="subTitle" sz="quarter" idx="1"/>
          </p:nvPr>
        </p:nvSpPr>
        <p:spPr>
          <a:xfrm>
            <a:off x="990600" y="3962400"/>
            <a:ext cx="6781800" cy="1752600"/>
          </a:xfrm>
        </p:spPr>
        <p:txBody>
          <a:bodyPr/>
          <a:lstStyle>
            <a:lvl1pPr marL="0" indent="0">
              <a:buFont typeface="Wingdings" pitchFamily="2" charset="2"/>
              <a:buNone/>
              <a:defRPr/>
            </a:lvl1pPr>
          </a:lstStyle>
          <a:p>
            <a:pPr lvl="0"/>
            <a:r>
              <a:rPr lang="ru-RU" noProof="0" smtClean="0"/>
              <a:t>Образец подзаголовка</a:t>
            </a:r>
          </a:p>
        </p:txBody>
      </p:sp>
      <p:sp>
        <p:nvSpPr>
          <p:cNvPr id="11" name="Rectangle 11"/>
          <p:cNvSpPr>
            <a:spLocks noGrp="1" noChangeArrowheads="1"/>
          </p:cNvSpPr>
          <p:nvPr>
            <p:ph type="dt" sz="quarter" idx="10"/>
          </p:nvPr>
        </p:nvSpPr>
        <p:spPr>
          <a:xfrm>
            <a:off x="990600" y="6245225"/>
            <a:ext cx="1901825" cy="476250"/>
          </a:xfrm>
        </p:spPr>
        <p:txBody>
          <a:bodyPr/>
          <a:lstStyle>
            <a:lvl1pPr>
              <a:defRPr smtClean="0">
                <a:latin typeface="Times New Roman" pitchFamily="18" charset="0"/>
              </a:defRPr>
            </a:lvl1pPr>
          </a:lstStyle>
          <a:p>
            <a:pPr>
              <a:defRPr/>
            </a:pPr>
            <a:endParaRPr lang="ru-RU"/>
          </a:p>
        </p:txBody>
      </p:sp>
      <p:sp>
        <p:nvSpPr>
          <p:cNvPr id="12" name="Rectangle 12"/>
          <p:cNvSpPr>
            <a:spLocks noGrp="1" noChangeArrowheads="1"/>
          </p:cNvSpPr>
          <p:nvPr>
            <p:ph type="ftr" sz="quarter" idx="11"/>
          </p:nvPr>
        </p:nvSpPr>
        <p:spPr>
          <a:xfrm>
            <a:off x="3468688" y="6245225"/>
            <a:ext cx="2895600" cy="476250"/>
          </a:xfrm>
        </p:spPr>
        <p:txBody>
          <a:bodyPr/>
          <a:lstStyle>
            <a:lvl1pPr algn="r">
              <a:defRPr smtClean="0">
                <a:latin typeface="Times New Roman" pitchFamily="18" charset="0"/>
              </a:defRPr>
            </a:lvl1pPr>
          </a:lstStyle>
          <a:p>
            <a:pPr>
              <a:defRPr/>
            </a:pPr>
            <a:endParaRPr lang="ru-RU"/>
          </a:p>
        </p:txBody>
      </p:sp>
      <p:sp>
        <p:nvSpPr>
          <p:cNvPr id="13" name="Rectangle 13"/>
          <p:cNvSpPr>
            <a:spLocks noGrp="1" noChangeArrowheads="1"/>
          </p:cNvSpPr>
          <p:nvPr>
            <p:ph type="sldNum" sz="quarter" idx="12"/>
          </p:nvPr>
        </p:nvSpPr>
        <p:spPr/>
        <p:txBody>
          <a:bodyPr/>
          <a:lstStyle>
            <a:lvl1pPr>
              <a:defRPr>
                <a:latin typeface="Times New Roman" panose="02020603050405020304" pitchFamily="18" charset="0"/>
              </a:defRPr>
            </a:lvl1pPr>
          </a:lstStyle>
          <a:p>
            <a:fld id="{636E3DCC-25A8-4364-BA35-CD3B0838ED5E}" type="slidenum">
              <a:rPr lang="ru-RU" altLang="ru-RU"/>
              <a:pPr/>
              <a:t>‹#›</a:t>
            </a:fld>
            <a:endParaRPr lang="ru-RU" altLang="ru-RU"/>
          </a:p>
        </p:txBody>
      </p:sp>
    </p:spTree>
    <p:extLst>
      <p:ext uri="{BB962C8B-B14F-4D97-AF65-F5344CB8AC3E}">
        <p14:creationId xmlns:p14="http://schemas.microsoft.com/office/powerpoint/2010/main" val="34678394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51D74793-4CCE-4023-B6CD-C9F6ED524BB1}" type="slidenum">
              <a:rPr lang="ru-RU" altLang="ru-RU"/>
              <a:pPr/>
              <a:t>‹#›</a:t>
            </a:fld>
            <a:endParaRPr lang="ru-RU" altLang="ru-RU"/>
          </a:p>
        </p:txBody>
      </p:sp>
    </p:spTree>
    <p:extLst>
      <p:ext uri="{BB962C8B-B14F-4D97-AF65-F5344CB8AC3E}">
        <p14:creationId xmlns:p14="http://schemas.microsoft.com/office/powerpoint/2010/main" val="30370289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2F2B8AFB-C739-4736-AB9D-FE1A374EC7BF}" type="slidenum">
              <a:rPr lang="ru-RU" altLang="ru-RU"/>
              <a:pPr/>
              <a:t>‹#›</a:t>
            </a:fld>
            <a:endParaRPr lang="ru-RU" altLang="ru-RU"/>
          </a:p>
        </p:txBody>
      </p:sp>
    </p:spTree>
    <p:extLst>
      <p:ext uri="{BB962C8B-B14F-4D97-AF65-F5344CB8AC3E}">
        <p14:creationId xmlns:p14="http://schemas.microsoft.com/office/powerpoint/2010/main" val="2766658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918075"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6" name="Нижний колонтитул 5"/>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3FDFA99B-F2D6-41B6-8484-4CCBEFD48492}" type="slidenum">
              <a:rPr lang="ru-RU" altLang="ru-RU"/>
              <a:pPr/>
              <a:t>‹#›</a:t>
            </a:fld>
            <a:endParaRPr lang="ru-RU" altLang="ru-RU"/>
          </a:p>
        </p:txBody>
      </p:sp>
    </p:spTree>
    <p:extLst>
      <p:ext uri="{BB962C8B-B14F-4D97-AF65-F5344CB8AC3E}">
        <p14:creationId xmlns:p14="http://schemas.microsoft.com/office/powerpoint/2010/main" val="15406891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8" name="Нижний колонтитул 7"/>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9" name="Номер слайда 8"/>
          <p:cNvSpPr>
            <a:spLocks noGrp="1"/>
          </p:cNvSpPr>
          <p:nvPr>
            <p:ph type="sldNum" sz="quarter" idx="12"/>
          </p:nvPr>
        </p:nvSpPr>
        <p:spPr/>
        <p:txBody>
          <a:bodyPr/>
          <a:lstStyle>
            <a:lvl1pPr>
              <a:defRPr>
                <a:latin typeface="Times New Roman" panose="02020603050405020304" pitchFamily="18" charset="0"/>
              </a:defRPr>
            </a:lvl1pPr>
          </a:lstStyle>
          <a:p>
            <a:fld id="{CAFFF7AF-C182-4546-8B0F-A1BEEACFF77A}" type="slidenum">
              <a:rPr lang="ru-RU" altLang="ru-RU"/>
              <a:pPr/>
              <a:t>‹#›</a:t>
            </a:fld>
            <a:endParaRPr lang="ru-RU" altLang="ru-RU"/>
          </a:p>
        </p:txBody>
      </p:sp>
    </p:spTree>
    <p:extLst>
      <p:ext uri="{BB962C8B-B14F-4D97-AF65-F5344CB8AC3E}">
        <p14:creationId xmlns:p14="http://schemas.microsoft.com/office/powerpoint/2010/main" val="5770696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4" name="Нижний колонтитул 3"/>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5"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A358A01A-42BC-43C2-80D8-941DB250D294}" type="slidenum">
              <a:rPr lang="ru-RU" altLang="ru-RU"/>
              <a:pPr/>
              <a:t>‹#›</a:t>
            </a:fld>
            <a:endParaRPr lang="ru-RU" altLang="ru-RU"/>
          </a:p>
        </p:txBody>
      </p:sp>
    </p:spTree>
    <p:extLst>
      <p:ext uri="{BB962C8B-B14F-4D97-AF65-F5344CB8AC3E}">
        <p14:creationId xmlns:p14="http://schemas.microsoft.com/office/powerpoint/2010/main" val="545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3" name="Нижний колонтитул 2"/>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4" name="Номер слайда 3"/>
          <p:cNvSpPr>
            <a:spLocks noGrp="1"/>
          </p:cNvSpPr>
          <p:nvPr>
            <p:ph type="sldNum" sz="quarter" idx="12"/>
          </p:nvPr>
        </p:nvSpPr>
        <p:spPr/>
        <p:txBody>
          <a:bodyPr/>
          <a:lstStyle>
            <a:lvl1pPr>
              <a:defRPr>
                <a:latin typeface="Times New Roman" panose="02020603050405020304" pitchFamily="18" charset="0"/>
              </a:defRPr>
            </a:lvl1pPr>
          </a:lstStyle>
          <a:p>
            <a:fld id="{0F267D16-8C55-4F16-AD4C-E3B9D2665FD9}" type="slidenum">
              <a:rPr lang="ru-RU" altLang="ru-RU"/>
              <a:pPr/>
              <a:t>‹#›</a:t>
            </a:fld>
            <a:endParaRPr lang="ru-RU" altLang="ru-RU"/>
          </a:p>
        </p:txBody>
      </p:sp>
    </p:spTree>
    <p:extLst>
      <p:ext uri="{BB962C8B-B14F-4D97-AF65-F5344CB8AC3E}">
        <p14:creationId xmlns:p14="http://schemas.microsoft.com/office/powerpoint/2010/main" val="160268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Pr>
        <a:solidFill>
          <a:schemeClr val="bg2"/>
        </a:solidFill>
        <a:effectLst/>
      </p:bgPr>
    </p:bg>
    <p:spTree>
      <p:nvGrpSpPr>
        <p:cNvPr id="1" name=""/>
        <p:cNvGrpSpPr/>
        <p:nvPr/>
      </p:nvGrpSpPr>
      <p:grpSpPr>
        <a:xfrm>
          <a:off x="0" y="0"/>
          <a:ext cx="0" cy="0"/>
          <a:chOff x="0" y="0"/>
          <a:chExt cx="0" cy="0"/>
        </a:xfrm>
      </p:grpSpPr>
      <p:cxnSp>
        <p:nvCxnSpPr>
          <p:cNvPr id="4" name="Straight Connector 6"/>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5" name="Date Placeholder 3"/>
          <p:cNvSpPr>
            <a:spLocks noGrp="1"/>
          </p:cNvSpPr>
          <p:nvPr>
            <p:ph type="dt" sz="half" idx="10"/>
          </p:nvPr>
        </p:nvSpPr>
        <p:spPr/>
        <p:txBody>
          <a:bodyPr/>
          <a:lstStyle>
            <a:lvl1pPr>
              <a:defRPr/>
            </a:lvl1pPr>
          </a:lstStyle>
          <a:p>
            <a:pPr>
              <a:defRPr/>
            </a:pPr>
            <a:endParaRPr lang="ru-RU"/>
          </a:p>
        </p:txBody>
      </p:sp>
      <p:sp>
        <p:nvSpPr>
          <p:cNvPr id="6" name="Footer Placeholder 4"/>
          <p:cNvSpPr>
            <a:spLocks noGrp="1"/>
          </p:cNvSpPr>
          <p:nvPr>
            <p:ph type="ftr" sz="quarter" idx="11"/>
          </p:nvPr>
        </p:nvSpPr>
        <p:spPr/>
        <p:txBody>
          <a:bodyPr/>
          <a:lstStyle>
            <a:lvl1pPr>
              <a:defRPr/>
            </a:lvl1pPr>
          </a:lstStyle>
          <a:p>
            <a:pPr>
              <a:defRPr/>
            </a:pPr>
            <a:endParaRPr lang="ru-RU"/>
          </a:p>
        </p:txBody>
      </p:sp>
      <p:sp>
        <p:nvSpPr>
          <p:cNvPr id="7" name="Slide Number Placeholder 5"/>
          <p:cNvSpPr>
            <a:spLocks noGrp="1"/>
          </p:cNvSpPr>
          <p:nvPr>
            <p:ph type="sldNum" sz="quarter" idx="12"/>
          </p:nvPr>
        </p:nvSpPr>
        <p:spPr/>
        <p:txBody>
          <a:bodyPr/>
          <a:lstStyle>
            <a:lvl1pPr>
              <a:defRPr/>
            </a:lvl1pPr>
          </a:lstStyle>
          <a:p>
            <a:fld id="{D63D634B-9557-4936-986C-4A91764C4F53}" type="slidenum">
              <a:rPr lang="ru-RU" altLang="ru-RU"/>
              <a:pPr/>
              <a:t>‹#›</a:t>
            </a:fld>
            <a:endParaRPr lang="ru-RU" altLang="ru-RU"/>
          </a:p>
        </p:txBody>
      </p:sp>
    </p:spTree>
    <p:extLst>
      <p:ext uri="{BB962C8B-B14F-4D97-AF65-F5344CB8AC3E}">
        <p14:creationId xmlns:p14="http://schemas.microsoft.com/office/powerpoint/2010/main" val="117581813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6" name="Нижний колонтитул 5"/>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F3931AB8-B1BC-4CE0-BA60-348F0C12EE37}" type="slidenum">
              <a:rPr lang="ru-RU" altLang="ru-RU"/>
              <a:pPr/>
              <a:t>‹#›</a:t>
            </a:fld>
            <a:endParaRPr lang="ru-RU" altLang="ru-RU"/>
          </a:p>
        </p:txBody>
      </p:sp>
    </p:spTree>
    <p:extLst>
      <p:ext uri="{BB962C8B-B14F-4D97-AF65-F5344CB8AC3E}">
        <p14:creationId xmlns:p14="http://schemas.microsoft.com/office/powerpoint/2010/main" val="38409039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6" name="Нижний колонтитул 5"/>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C5EBA8E2-EE60-45CC-9775-610F9F3E52A2}" type="slidenum">
              <a:rPr lang="ru-RU" altLang="ru-RU"/>
              <a:pPr/>
              <a:t>‹#›</a:t>
            </a:fld>
            <a:endParaRPr lang="ru-RU" altLang="ru-RU"/>
          </a:p>
        </p:txBody>
      </p:sp>
    </p:spTree>
    <p:extLst>
      <p:ext uri="{BB962C8B-B14F-4D97-AF65-F5344CB8AC3E}">
        <p14:creationId xmlns:p14="http://schemas.microsoft.com/office/powerpoint/2010/main" val="24346150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9DEEE22A-5595-417A-B811-FC38544DA7A2}" type="slidenum">
              <a:rPr lang="ru-RU" altLang="ru-RU"/>
              <a:pPr/>
              <a:t>‹#›</a:t>
            </a:fld>
            <a:endParaRPr lang="ru-RU" altLang="ru-RU"/>
          </a:p>
        </p:txBody>
      </p:sp>
    </p:spTree>
    <p:extLst>
      <p:ext uri="{BB962C8B-B14F-4D97-AF65-F5344CB8AC3E}">
        <p14:creationId xmlns:p14="http://schemas.microsoft.com/office/powerpoint/2010/main" val="16693477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48463" y="244475"/>
            <a:ext cx="2097087"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44475"/>
            <a:ext cx="6138863"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D22C3637-B73D-4D0A-A975-F23154BF9D8D}" type="slidenum">
              <a:rPr lang="ru-RU" altLang="ru-RU"/>
              <a:pPr/>
              <a:t>‹#›</a:t>
            </a:fld>
            <a:endParaRPr lang="ru-RU" altLang="ru-RU"/>
          </a:p>
        </p:txBody>
      </p:sp>
    </p:spTree>
    <p:extLst>
      <p:ext uri="{BB962C8B-B14F-4D97-AF65-F5344CB8AC3E}">
        <p14:creationId xmlns:p14="http://schemas.microsoft.com/office/powerpoint/2010/main" val="40070421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4" name="Group 2"/>
          <p:cNvGrpSpPr>
            <a:grpSpLocks/>
          </p:cNvGrpSpPr>
          <p:nvPr/>
        </p:nvGrpSpPr>
        <p:grpSpPr bwMode="auto">
          <a:xfrm>
            <a:off x="319088" y="1752600"/>
            <a:ext cx="8824912" cy="5129213"/>
            <a:chOff x="201" y="1104"/>
            <a:chExt cx="5559" cy="3231"/>
          </a:xfrm>
        </p:grpSpPr>
        <p:sp>
          <p:nvSpPr>
            <p:cNvPr id="5" name="Freeform 3"/>
            <p:cNvSpPr>
              <a:spLocks/>
            </p:cNvSpPr>
            <p:nvPr/>
          </p:nvSpPr>
          <p:spPr bwMode="ltGray">
            <a:xfrm>
              <a:off x="210" y="1104"/>
              <a:ext cx="5550" cy="3216"/>
            </a:xfrm>
            <a:custGeom>
              <a:avLst/>
              <a:gdLst>
                <a:gd name="T0" fmla="*/ 335 w 5550"/>
                <a:gd name="T1" fmla="*/ 0 h 3216"/>
                <a:gd name="T2" fmla="*/ 333 w 5550"/>
                <a:gd name="T3" fmla="*/ 1290 h 3216"/>
                <a:gd name="T4" fmla="*/ 0 w 5550"/>
                <a:gd name="T5" fmla="*/ 1290 h 3216"/>
                <a:gd name="T6" fmla="*/ 6 w 5550"/>
                <a:gd name="T7" fmla="*/ 3210 h 3216"/>
                <a:gd name="T8" fmla="*/ 5550 w 5550"/>
                <a:gd name="T9" fmla="*/ 3216 h 3216"/>
                <a:gd name="T10" fmla="*/ 5550 w 5550"/>
                <a:gd name="T11" fmla="*/ 0 h 3216"/>
                <a:gd name="T12" fmla="*/ 335 w 5550"/>
                <a:gd name="T13" fmla="*/ 0 h 3216"/>
                <a:gd name="T14" fmla="*/ 335 w 5550"/>
                <a:gd name="T15" fmla="*/ 0 h 32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50" h="3216">
                  <a:moveTo>
                    <a:pt x="335" y="0"/>
                  </a:moveTo>
                  <a:lnTo>
                    <a:pt x="333" y="1290"/>
                  </a:lnTo>
                  <a:lnTo>
                    <a:pt x="0" y="1290"/>
                  </a:lnTo>
                  <a:lnTo>
                    <a:pt x="6" y="3210"/>
                  </a:lnTo>
                  <a:lnTo>
                    <a:pt x="5550" y="3216"/>
                  </a:lnTo>
                  <a:lnTo>
                    <a:pt x="5550" y="0"/>
                  </a:lnTo>
                  <a:lnTo>
                    <a:pt x="335" y="0"/>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6" name="Freeform 4"/>
            <p:cNvSpPr>
              <a:spLocks/>
            </p:cNvSpPr>
            <p:nvPr/>
          </p:nvSpPr>
          <p:spPr bwMode="ltGray">
            <a:xfrm>
              <a:off x="528" y="2400"/>
              <a:ext cx="5232" cy="1920"/>
            </a:xfrm>
            <a:custGeom>
              <a:avLst/>
              <a:gdLst>
                <a:gd name="T0" fmla="*/ 0 w 4897"/>
                <a:gd name="T1" fmla="*/ 0 h 2182"/>
                <a:gd name="T2" fmla="*/ 0 w 4897"/>
                <a:gd name="T3" fmla="*/ 1920 h 2182"/>
                <a:gd name="T4" fmla="*/ 5232 w 4897"/>
                <a:gd name="T5" fmla="*/ 1920 h 2182"/>
                <a:gd name="T6" fmla="*/ 5232 w 4897"/>
                <a:gd name="T7" fmla="*/ 0 h 2182"/>
                <a:gd name="T8" fmla="*/ 0 w 4897"/>
                <a:gd name="T9" fmla="*/ 0 h 2182"/>
                <a:gd name="T10" fmla="*/ 0 w 4897"/>
                <a:gd name="T11" fmla="*/ 0 h 21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7" h="2182">
                  <a:moveTo>
                    <a:pt x="0" y="0"/>
                  </a:moveTo>
                  <a:lnTo>
                    <a:pt x="0" y="2182"/>
                  </a:lnTo>
                  <a:lnTo>
                    <a:pt x="4897" y="2182"/>
                  </a:lnTo>
                  <a:lnTo>
                    <a:pt x="4897" y="0"/>
                  </a:lnTo>
                  <a:lnTo>
                    <a:pt x="0" y="0"/>
                  </a:ln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7" name="Freeform 5"/>
            <p:cNvSpPr>
              <a:spLocks/>
            </p:cNvSpPr>
            <p:nvPr/>
          </p:nvSpPr>
          <p:spPr bwMode="ltGray">
            <a:xfrm>
              <a:off x="201" y="2377"/>
              <a:ext cx="3455"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8" name="Freeform 6"/>
            <p:cNvSpPr>
              <a:spLocks/>
            </p:cNvSpPr>
            <p:nvPr/>
          </p:nvSpPr>
          <p:spPr bwMode="ltGray">
            <a:xfrm>
              <a:off x="528" y="1104"/>
              <a:ext cx="4894"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9" name="Freeform 7"/>
            <p:cNvSpPr>
              <a:spLocks/>
            </p:cNvSpPr>
            <p:nvPr/>
          </p:nvSpPr>
          <p:spPr bwMode="ltGray">
            <a:xfrm>
              <a:off x="201" y="2377"/>
              <a:ext cx="30" cy="1958"/>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10" name="Freeform 8"/>
            <p:cNvSpPr>
              <a:spLocks/>
            </p:cNvSpPr>
            <p:nvPr/>
          </p:nvSpPr>
          <p:spPr bwMode="ltGray">
            <a:xfrm>
              <a:off x="528" y="1104"/>
              <a:ext cx="29" cy="322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grpSp>
      <p:sp>
        <p:nvSpPr>
          <p:cNvPr id="44041" name="Rectangle 9"/>
          <p:cNvSpPr>
            <a:spLocks noGrp="1" noChangeArrowheads="1"/>
          </p:cNvSpPr>
          <p:nvPr>
            <p:ph type="ctrTitle" sz="quarter"/>
          </p:nvPr>
        </p:nvSpPr>
        <p:spPr>
          <a:xfrm>
            <a:off x="990600" y="1905000"/>
            <a:ext cx="7772400" cy="1736725"/>
          </a:xfrm>
        </p:spPr>
        <p:txBody>
          <a:bodyPr anchor="t"/>
          <a:lstStyle>
            <a:lvl1pPr>
              <a:defRPr sz="5400"/>
            </a:lvl1pPr>
          </a:lstStyle>
          <a:p>
            <a:pPr lvl="0"/>
            <a:r>
              <a:rPr lang="ru-RU" noProof="0" smtClean="0"/>
              <a:t>Образец заголовка</a:t>
            </a:r>
          </a:p>
        </p:txBody>
      </p:sp>
      <p:sp>
        <p:nvSpPr>
          <p:cNvPr id="44042" name="Rectangle 10"/>
          <p:cNvSpPr>
            <a:spLocks noGrp="1" noChangeArrowheads="1"/>
          </p:cNvSpPr>
          <p:nvPr>
            <p:ph type="subTitle" sz="quarter" idx="1"/>
          </p:nvPr>
        </p:nvSpPr>
        <p:spPr>
          <a:xfrm>
            <a:off x="990600" y="3962400"/>
            <a:ext cx="6781800" cy="1752600"/>
          </a:xfrm>
        </p:spPr>
        <p:txBody>
          <a:bodyPr/>
          <a:lstStyle>
            <a:lvl1pPr marL="0" indent="0">
              <a:buFont typeface="Wingdings" pitchFamily="2" charset="2"/>
              <a:buNone/>
              <a:defRPr/>
            </a:lvl1pPr>
          </a:lstStyle>
          <a:p>
            <a:pPr lvl="0"/>
            <a:r>
              <a:rPr lang="ru-RU" noProof="0" smtClean="0"/>
              <a:t>Образец подзаголовка</a:t>
            </a:r>
          </a:p>
        </p:txBody>
      </p:sp>
      <p:sp>
        <p:nvSpPr>
          <p:cNvPr id="11" name="Rectangle 11"/>
          <p:cNvSpPr>
            <a:spLocks noGrp="1" noChangeArrowheads="1"/>
          </p:cNvSpPr>
          <p:nvPr>
            <p:ph type="dt" sz="quarter" idx="10"/>
          </p:nvPr>
        </p:nvSpPr>
        <p:spPr>
          <a:xfrm>
            <a:off x="990600" y="6245225"/>
            <a:ext cx="1901825" cy="476250"/>
          </a:xfrm>
        </p:spPr>
        <p:txBody>
          <a:bodyPr/>
          <a:lstStyle>
            <a:lvl1pPr>
              <a:defRPr smtClean="0">
                <a:latin typeface="Times New Roman" pitchFamily="18" charset="0"/>
              </a:defRPr>
            </a:lvl1pPr>
          </a:lstStyle>
          <a:p>
            <a:pPr>
              <a:defRPr/>
            </a:pPr>
            <a:endParaRPr lang="ru-RU"/>
          </a:p>
        </p:txBody>
      </p:sp>
      <p:sp>
        <p:nvSpPr>
          <p:cNvPr id="12" name="Rectangle 12"/>
          <p:cNvSpPr>
            <a:spLocks noGrp="1" noChangeArrowheads="1"/>
          </p:cNvSpPr>
          <p:nvPr>
            <p:ph type="ftr" sz="quarter" idx="11"/>
          </p:nvPr>
        </p:nvSpPr>
        <p:spPr>
          <a:xfrm>
            <a:off x="3468688" y="6245225"/>
            <a:ext cx="2895600" cy="476250"/>
          </a:xfrm>
        </p:spPr>
        <p:txBody>
          <a:bodyPr/>
          <a:lstStyle>
            <a:lvl1pPr algn="r">
              <a:defRPr smtClean="0">
                <a:latin typeface="Times New Roman" pitchFamily="18" charset="0"/>
              </a:defRPr>
            </a:lvl1pPr>
          </a:lstStyle>
          <a:p>
            <a:pPr>
              <a:defRPr/>
            </a:pPr>
            <a:endParaRPr lang="ru-RU"/>
          </a:p>
        </p:txBody>
      </p:sp>
      <p:sp>
        <p:nvSpPr>
          <p:cNvPr id="13" name="Rectangle 13"/>
          <p:cNvSpPr>
            <a:spLocks noGrp="1" noChangeArrowheads="1"/>
          </p:cNvSpPr>
          <p:nvPr>
            <p:ph type="sldNum" sz="quarter" idx="12"/>
          </p:nvPr>
        </p:nvSpPr>
        <p:spPr/>
        <p:txBody>
          <a:bodyPr/>
          <a:lstStyle>
            <a:lvl1pPr>
              <a:defRPr>
                <a:latin typeface="Times New Roman" panose="02020603050405020304" pitchFamily="18" charset="0"/>
              </a:defRPr>
            </a:lvl1pPr>
          </a:lstStyle>
          <a:p>
            <a:fld id="{A158F74E-B978-49F8-BA6E-6B3FE7CBE5E9}" type="slidenum">
              <a:rPr lang="ru-RU" altLang="ru-RU"/>
              <a:pPr/>
              <a:t>‹#›</a:t>
            </a:fld>
            <a:endParaRPr lang="ru-RU" altLang="ru-RU"/>
          </a:p>
        </p:txBody>
      </p:sp>
    </p:spTree>
    <p:extLst>
      <p:ext uri="{BB962C8B-B14F-4D97-AF65-F5344CB8AC3E}">
        <p14:creationId xmlns:p14="http://schemas.microsoft.com/office/powerpoint/2010/main" val="2130212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C9E2AD7D-5FCC-4E5B-B8F1-BBF23CAA7E98}" type="slidenum">
              <a:rPr lang="ru-RU" altLang="ru-RU"/>
              <a:pPr/>
              <a:t>‹#›</a:t>
            </a:fld>
            <a:endParaRPr lang="ru-RU" altLang="ru-RU"/>
          </a:p>
        </p:txBody>
      </p:sp>
    </p:spTree>
    <p:extLst>
      <p:ext uri="{BB962C8B-B14F-4D97-AF65-F5344CB8AC3E}">
        <p14:creationId xmlns:p14="http://schemas.microsoft.com/office/powerpoint/2010/main" val="16346532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867E8E33-2C21-4789-AD05-89CECFC72D05}" type="slidenum">
              <a:rPr lang="ru-RU" altLang="ru-RU"/>
              <a:pPr/>
              <a:t>‹#›</a:t>
            </a:fld>
            <a:endParaRPr lang="ru-RU" altLang="ru-RU"/>
          </a:p>
        </p:txBody>
      </p:sp>
    </p:spTree>
    <p:extLst>
      <p:ext uri="{BB962C8B-B14F-4D97-AF65-F5344CB8AC3E}">
        <p14:creationId xmlns:p14="http://schemas.microsoft.com/office/powerpoint/2010/main" val="17526701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918075" y="1905000"/>
            <a:ext cx="39274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6" name="Нижний колонтитул 5"/>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348876AB-B84D-4239-9352-6288F4C7B744}" type="slidenum">
              <a:rPr lang="ru-RU" altLang="ru-RU"/>
              <a:pPr/>
              <a:t>‹#›</a:t>
            </a:fld>
            <a:endParaRPr lang="ru-RU" altLang="ru-RU"/>
          </a:p>
        </p:txBody>
      </p:sp>
    </p:spTree>
    <p:extLst>
      <p:ext uri="{BB962C8B-B14F-4D97-AF65-F5344CB8AC3E}">
        <p14:creationId xmlns:p14="http://schemas.microsoft.com/office/powerpoint/2010/main" val="11555412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8" name="Нижний колонтитул 7"/>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9" name="Номер слайда 8"/>
          <p:cNvSpPr>
            <a:spLocks noGrp="1"/>
          </p:cNvSpPr>
          <p:nvPr>
            <p:ph type="sldNum" sz="quarter" idx="12"/>
          </p:nvPr>
        </p:nvSpPr>
        <p:spPr/>
        <p:txBody>
          <a:bodyPr/>
          <a:lstStyle>
            <a:lvl1pPr>
              <a:defRPr>
                <a:latin typeface="Times New Roman" panose="02020603050405020304" pitchFamily="18" charset="0"/>
              </a:defRPr>
            </a:lvl1pPr>
          </a:lstStyle>
          <a:p>
            <a:fld id="{4E9025DE-DDB5-4DA3-9AB5-88041DAF7BF2}" type="slidenum">
              <a:rPr lang="ru-RU" altLang="ru-RU"/>
              <a:pPr/>
              <a:t>‹#›</a:t>
            </a:fld>
            <a:endParaRPr lang="ru-RU" altLang="ru-RU"/>
          </a:p>
        </p:txBody>
      </p:sp>
    </p:spTree>
    <p:extLst>
      <p:ext uri="{BB962C8B-B14F-4D97-AF65-F5344CB8AC3E}">
        <p14:creationId xmlns:p14="http://schemas.microsoft.com/office/powerpoint/2010/main" val="3396071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4" name="Нижний колонтитул 3"/>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5"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43C90305-CF3A-46A2-8115-73B2905839AF}" type="slidenum">
              <a:rPr lang="ru-RU" altLang="ru-RU"/>
              <a:pPr/>
              <a:t>‹#›</a:t>
            </a:fld>
            <a:endParaRPr lang="ru-RU" altLang="ru-RU"/>
          </a:p>
        </p:txBody>
      </p:sp>
    </p:spTree>
    <p:extLst>
      <p:ext uri="{BB962C8B-B14F-4D97-AF65-F5344CB8AC3E}">
        <p14:creationId xmlns:p14="http://schemas.microsoft.com/office/powerpoint/2010/main" val="361534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3"/>
          <p:cNvSpPr>
            <a:spLocks noGrp="1"/>
          </p:cNvSpPr>
          <p:nvPr>
            <p:ph type="dt" sz="half" idx="10"/>
          </p:nvPr>
        </p:nvSpPr>
        <p:spPr/>
        <p:txBody>
          <a:bodyPr/>
          <a:lstStyle>
            <a:lvl1pPr>
              <a:defRPr/>
            </a:lvl1pPr>
          </a:lstStyle>
          <a:p>
            <a:pPr>
              <a:defRPr/>
            </a:pPr>
            <a:endParaRPr lang="ru-RU"/>
          </a:p>
        </p:txBody>
      </p:sp>
      <p:sp>
        <p:nvSpPr>
          <p:cNvPr id="6" name="Footer Placeholder 4"/>
          <p:cNvSpPr>
            <a:spLocks noGrp="1"/>
          </p:cNvSpPr>
          <p:nvPr>
            <p:ph type="ftr" sz="quarter" idx="11"/>
          </p:nvPr>
        </p:nvSpPr>
        <p:spPr/>
        <p:txBody>
          <a:bodyPr/>
          <a:lstStyle>
            <a:lvl1pPr>
              <a:defRPr/>
            </a:lvl1pPr>
          </a:lstStyle>
          <a:p>
            <a:pPr>
              <a:defRPr/>
            </a:pPr>
            <a:endParaRPr lang="ru-RU"/>
          </a:p>
        </p:txBody>
      </p:sp>
      <p:sp>
        <p:nvSpPr>
          <p:cNvPr id="7" name="Slide Number Placeholder 5"/>
          <p:cNvSpPr>
            <a:spLocks noGrp="1"/>
          </p:cNvSpPr>
          <p:nvPr>
            <p:ph type="sldNum" sz="quarter" idx="12"/>
          </p:nvPr>
        </p:nvSpPr>
        <p:spPr/>
        <p:txBody>
          <a:bodyPr/>
          <a:lstStyle>
            <a:lvl1pPr>
              <a:defRPr/>
            </a:lvl1pPr>
          </a:lstStyle>
          <a:p>
            <a:fld id="{B4D5E57C-878F-4883-BD31-C18E09A34553}" type="slidenum">
              <a:rPr lang="ru-RU" altLang="ru-RU"/>
              <a:pPr/>
              <a:t>‹#›</a:t>
            </a:fld>
            <a:endParaRPr lang="ru-RU" altLang="ru-RU"/>
          </a:p>
        </p:txBody>
      </p:sp>
    </p:spTree>
    <p:extLst>
      <p:ext uri="{BB962C8B-B14F-4D97-AF65-F5344CB8AC3E}">
        <p14:creationId xmlns:p14="http://schemas.microsoft.com/office/powerpoint/2010/main" val="20146736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3" name="Нижний колонтитул 2"/>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4" name="Номер слайда 3"/>
          <p:cNvSpPr>
            <a:spLocks noGrp="1"/>
          </p:cNvSpPr>
          <p:nvPr>
            <p:ph type="sldNum" sz="quarter" idx="12"/>
          </p:nvPr>
        </p:nvSpPr>
        <p:spPr/>
        <p:txBody>
          <a:bodyPr/>
          <a:lstStyle>
            <a:lvl1pPr>
              <a:defRPr>
                <a:latin typeface="Times New Roman" panose="02020603050405020304" pitchFamily="18" charset="0"/>
              </a:defRPr>
            </a:lvl1pPr>
          </a:lstStyle>
          <a:p>
            <a:fld id="{CD78E64E-15AA-4621-9A5C-E184DECC0858}" type="slidenum">
              <a:rPr lang="ru-RU" altLang="ru-RU"/>
              <a:pPr/>
              <a:t>‹#›</a:t>
            </a:fld>
            <a:endParaRPr lang="ru-RU" altLang="ru-RU"/>
          </a:p>
        </p:txBody>
      </p:sp>
    </p:spTree>
    <p:extLst>
      <p:ext uri="{BB962C8B-B14F-4D97-AF65-F5344CB8AC3E}">
        <p14:creationId xmlns:p14="http://schemas.microsoft.com/office/powerpoint/2010/main" val="41522569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6" name="Нижний колонтитул 5"/>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E0125093-C00F-4F77-A432-7330020FFD77}" type="slidenum">
              <a:rPr lang="ru-RU" altLang="ru-RU"/>
              <a:pPr/>
              <a:t>‹#›</a:t>
            </a:fld>
            <a:endParaRPr lang="ru-RU" altLang="ru-RU"/>
          </a:p>
        </p:txBody>
      </p:sp>
    </p:spTree>
    <p:extLst>
      <p:ext uri="{BB962C8B-B14F-4D97-AF65-F5344CB8AC3E}">
        <p14:creationId xmlns:p14="http://schemas.microsoft.com/office/powerpoint/2010/main" val="41656241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6" name="Нижний колонтитул 5"/>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852393A9-EA48-4E35-8035-11E3949ABB8B}" type="slidenum">
              <a:rPr lang="ru-RU" altLang="ru-RU"/>
              <a:pPr/>
              <a:t>‹#›</a:t>
            </a:fld>
            <a:endParaRPr lang="ru-RU" altLang="ru-RU"/>
          </a:p>
        </p:txBody>
      </p:sp>
    </p:spTree>
    <p:extLst>
      <p:ext uri="{BB962C8B-B14F-4D97-AF65-F5344CB8AC3E}">
        <p14:creationId xmlns:p14="http://schemas.microsoft.com/office/powerpoint/2010/main" val="1378608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8E5979D5-0E88-4186-9726-E4437D0F1581}" type="slidenum">
              <a:rPr lang="ru-RU" altLang="ru-RU"/>
              <a:pPr/>
              <a:t>‹#›</a:t>
            </a:fld>
            <a:endParaRPr lang="ru-RU" altLang="ru-RU"/>
          </a:p>
        </p:txBody>
      </p:sp>
    </p:spTree>
    <p:extLst>
      <p:ext uri="{BB962C8B-B14F-4D97-AF65-F5344CB8AC3E}">
        <p14:creationId xmlns:p14="http://schemas.microsoft.com/office/powerpoint/2010/main" val="28010452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48463" y="244475"/>
            <a:ext cx="2097087"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44475"/>
            <a:ext cx="6138863"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smtClean="0">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lgn="r">
              <a:defRPr smtClean="0">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78BA0DC4-C34E-44C3-A4A5-9BF26927D157}" type="slidenum">
              <a:rPr lang="ru-RU" altLang="ru-RU"/>
              <a:pPr/>
              <a:t>‹#›</a:t>
            </a:fld>
            <a:endParaRPr lang="ru-RU" altLang="ru-RU"/>
          </a:p>
        </p:txBody>
      </p:sp>
    </p:spTree>
    <p:extLst>
      <p:ext uri="{BB962C8B-B14F-4D97-AF65-F5344CB8AC3E}">
        <p14:creationId xmlns:p14="http://schemas.microsoft.com/office/powerpoint/2010/main" val="35870186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E9E2F1CA-7C32-4D8D-AA21-3C073DE48CFF}"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6CA89E9F-2475-4A0C-97B7-253AEA470270}" type="slidenum">
              <a:rPr lang="ru-RU" altLang="ru-RU"/>
              <a:pPr/>
              <a:t>‹#›</a:t>
            </a:fld>
            <a:endParaRPr lang="ru-RU" altLang="ru-RU"/>
          </a:p>
        </p:txBody>
      </p:sp>
    </p:spTree>
    <p:extLst>
      <p:ext uri="{BB962C8B-B14F-4D97-AF65-F5344CB8AC3E}">
        <p14:creationId xmlns:p14="http://schemas.microsoft.com/office/powerpoint/2010/main" val="1254737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50B7E1ED-EC4D-4C76-9C18-D302E2BDA873}"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ACC6FEB8-786B-4562-A27C-17648A6A9FD0}" type="slidenum">
              <a:rPr lang="ru-RU" altLang="ru-RU"/>
              <a:pPr/>
              <a:t>‹#›</a:t>
            </a:fld>
            <a:endParaRPr lang="ru-RU" altLang="ru-RU"/>
          </a:p>
        </p:txBody>
      </p:sp>
    </p:spTree>
    <p:extLst>
      <p:ext uri="{BB962C8B-B14F-4D97-AF65-F5344CB8AC3E}">
        <p14:creationId xmlns:p14="http://schemas.microsoft.com/office/powerpoint/2010/main" val="29377351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73018B69-0EE5-4E97-BA6D-FFDDD8D000B4}"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1AD84363-6F19-4BC2-B933-087934F0812F}" type="slidenum">
              <a:rPr lang="ru-RU" altLang="ru-RU"/>
              <a:pPr/>
              <a:t>‹#›</a:t>
            </a:fld>
            <a:endParaRPr lang="ru-RU" altLang="ru-RU"/>
          </a:p>
        </p:txBody>
      </p:sp>
    </p:spTree>
    <p:extLst>
      <p:ext uri="{BB962C8B-B14F-4D97-AF65-F5344CB8AC3E}">
        <p14:creationId xmlns:p14="http://schemas.microsoft.com/office/powerpoint/2010/main" val="10517237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7B7B823A-6539-42E8-B2FE-BB1AA5E18E9F}" type="datetimeFigureOut">
              <a:rPr lang="ru-RU"/>
              <a:pPr>
                <a:defRPr/>
              </a:pPr>
              <a:t>21.09.2022</a:t>
            </a:fld>
            <a:endParaRPr lang="ru-RU"/>
          </a:p>
        </p:txBody>
      </p:sp>
      <p:sp>
        <p:nvSpPr>
          <p:cNvPr id="6" name="Нижний колонтитул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DAE87B67-5A98-42AB-A14D-E160CF9BAD38}" type="slidenum">
              <a:rPr lang="ru-RU" altLang="ru-RU"/>
              <a:pPr/>
              <a:t>‹#›</a:t>
            </a:fld>
            <a:endParaRPr lang="ru-RU" altLang="ru-RU"/>
          </a:p>
        </p:txBody>
      </p:sp>
    </p:spTree>
    <p:extLst>
      <p:ext uri="{BB962C8B-B14F-4D97-AF65-F5344CB8AC3E}">
        <p14:creationId xmlns:p14="http://schemas.microsoft.com/office/powerpoint/2010/main" val="21997806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665B3128-7563-488D-A917-C20FF4531C23}" type="datetimeFigureOut">
              <a:rPr lang="ru-RU"/>
              <a:pPr>
                <a:defRPr/>
              </a:pPr>
              <a:t>21.09.2022</a:t>
            </a:fld>
            <a:endParaRPr lang="ru-RU"/>
          </a:p>
        </p:txBody>
      </p:sp>
      <p:sp>
        <p:nvSpPr>
          <p:cNvPr id="8" name="Нижний колонтитул 7"/>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9" name="Номер слайда 8"/>
          <p:cNvSpPr>
            <a:spLocks noGrp="1"/>
          </p:cNvSpPr>
          <p:nvPr>
            <p:ph type="sldNum" sz="quarter" idx="12"/>
          </p:nvPr>
        </p:nvSpPr>
        <p:spPr/>
        <p:txBody>
          <a:bodyPr/>
          <a:lstStyle>
            <a:lvl1pPr>
              <a:defRPr>
                <a:latin typeface="Times New Roman" panose="02020603050405020304" pitchFamily="18" charset="0"/>
              </a:defRPr>
            </a:lvl1pPr>
          </a:lstStyle>
          <a:p>
            <a:fld id="{1DDF5C9B-E18A-4383-B032-E485D19F2CFE}" type="slidenum">
              <a:rPr lang="ru-RU" altLang="ru-RU"/>
              <a:pPr/>
              <a:t>‹#›</a:t>
            </a:fld>
            <a:endParaRPr lang="ru-RU" altLang="ru-RU"/>
          </a:p>
        </p:txBody>
      </p:sp>
    </p:spTree>
    <p:extLst>
      <p:ext uri="{BB962C8B-B14F-4D97-AF65-F5344CB8AC3E}">
        <p14:creationId xmlns:p14="http://schemas.microsoft.com/office/powerpoint/2010/main" val="496995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cxnSp>
        <p:nvCxnSpPr>
          <p:cNvPr id="7" name="Straight Connector 10"/>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8" name="Date Placeholder 6"/>
          <p:cNvSpPr>
            <a:spLocks noGrp="1"/>
          </p:cNvSpPr>
          <p:nvPr>
            <p:ph type="dt" sz="half" idx="10"/>
          </p:nvPr>
        </p:nvSpPr>
        <p:spPr/>
        <p:txBody>
          <a:bodyPr/>
          <a:lstStyle>
            <a:lvl1pPr>
              <a:defRPr/>
            </a:lvl1pPr>
          </a:lstStyle>
          <a:p>
            <a:pPr>
              <a:defRPr/>
            </a:pPr>
            <a:endParaRPr lang="ru-RU"/>
          </a:p>
        </p:txBody>
      </p:sp>
      <p:sp>
        <p:nvSpPr>
          <p:cNvPr id="9" name="Footer Placeholder 7"/>
          <p:cNvSpPr>
            <a:spLocks noGrp="1"/>
          </p:cNvSpPr>
          <p:nvPr>
            <p:ph type="ftr" sz="quarter" idx="11"/>
          </p:nvPr>
        </p:nvSpPr>
        <p:spPr/>
        <p:txBody>
          <a:bodyPr/>
          <a:lstStyle>
            <a:lvl1pPr>
              <a:defRPr/>
            </a:lvl1pPr>
          </a:lstStyle>
          <a:p>
            <a:pPr>
              <a:defRPr/>
            </a:pPr>
            <a:endParaRPr lang="ru-RU"/>
          </a:p>
        </p:txBody>
      </p:sp>
      <p:sp>
        <p:nvSpPr>
          <p:cNvPr id="10" name="Slide Number Placeholder 8"/>
          <p:cNvSpPr>
            <a:spLocks noGrp="1"/>
          </p:cNvSpPr>
          <p:nvPr>
            <p:ph type="sldNum" sz="quarter" idx="12"/>
          </p:nvPr>
        </p:nvSpPr>
        <p:spPr/>
        <p:txBody>
          <a:bodyPr/>
          <a:lstStyle>
            <a:lvl1pPr>
              <a:defRPr/>
            </a:lvl1pPr>
          </a:lstStyle>
          <a:p>
            <a:fld id="{23FE735A-B3DD-4A4D-8726-8E07723B1DB2}" type="slidenum">
              <a:rPr lang="ru-RU" altLang="ru-RU"/>
              <a:pPr/>
              <a:t>‹#›</a:t>
            </a:fld>
            <a:endParaRPr lang="ru-RU" altLang="ru-RU"/>
          </a:p>
        </p:txBody>
      </p:sp>
    </p:spTree>
    <p:extLst>
      <p:ext uri="{BB962C8B-B14F-4D97-AF65-F5344CB8AC3E}">
        <p14:creationId xmlns:p14="http://schemas.microsoft.com/office/powerpoint/2010/main" val="10305684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10AD2F3A-36EB-4632-82AB-4945CF6B49CF}" type="datetimeFigureOut">
              <a:rPr lang="ru-RU"/>
              <a:pPr>
                <a:defRPr/>
              </a:pPr>
              <a:t>21.09.2022</a:t>
            </a:fld>
            <a:endParaRPr lang="ru-RU"/>
          </a:p>
        </p:txBody>
      </p:sp>
      <p:sp>
        <p:nvSpPr>
          <p:cNvPr id="4" name="Нижний колонтитул 3"/>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5"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6D9D2375-11A7-440A-A7E9-EAC799D541EF}" type="slidenum">
              <a:rPr lang="ru-RU" altLang="ru-RU"/>
              <a:pPr/>
              <a:t>‹#›</a:t>
            </a:fld>
            <a:endParaRPr lang="ru-RU" altLang="ru-RU"/>
          </a:p>
        </p:txBody>
      </p:sp>
    </p:spTree>
    <p:extLst>
      <p:ext uri="{BB962C8B-B14F-4D97-AF65-F5344CB8AC3E}">
        <p14:creationId xmlns:p14="http://schemas.microsoft.com/office/powerpoint/2010/main" val="27713345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2C14804C-92E7-4C24-9D9C-72DEA61E7B91}" type="datetimeFigureOut">
              <a:rPr lang="ru-RU"/>
              <a:pPr>
                <a:defRPr/>
              </a:pPr>
              <a:t>21.09.2022</a:t>
            </a:fld>
            <a:endParaRPr lang="ru-RU"/>
          </a:p>
        </p:txBody>
      </p:sp>
      <p:sp>
        <p:nvSpPr>
          <p:cNvPr id="3" name="Нижний колонтитул 2"/>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4" name="Номер слайда 3"/>
          <p:cNvSpPr>
            <a:spLocks noGrp="1"/>
          </p:cNvSpPr>
          <p:nvPr>
            <p:ph type="sldNum" sz="quarter" idx="12"/>
          </p:nvPr>
        </p:nvSpPr>
        <p:spPr/>
        <p:txBody>
          <a:bodyPr/>
          <a:lstStyle>
            <a:lvl1pPr>
              <a:defRPr>
                <a:latin typeface="Times New Roman" panose="02020603050405020304" pitchFamily="18" charset="0"/>
              </a:defRPr>
            </a:lvl1pPr>
          </a:lstStyle>
          <a:p>
            <a:fld id="{56979AD3-B8EE-4E48-8A93-4CB166206D8E}" type="slidenum">
              <a:rPr lang="ru-RU" altLang="ru-RU"/>
              <a:pPr/>
              <a:t>‹#›</a:t>
            </a:fld>
            <a:endParaRPr lang="ru-RU" altLang="ru-RU"/>
          </a:p>
        </p:txBody>
      </p:sp>
    </p:spTree>
    <p:extLst>
      <p:ext uri="{BB962C8B-B14F-4D97-AF65-F5344CB8AC3E}">
        <p14:creationId xmlns:p14="http://schemas.microsoft.com/office/powerpoint/2010/main" val="27524224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F7CB4CB8-FDD7-48A5-9EB5-2F76AED9320D}" type="datetimeFigureOut">
              <a:rPr lang="ru-RU"/>
              <a:pPr>
                <a:defRPr/>
              </a:pPr>
              <a:t>21.09.2022</a:t>
            </a:fld>
            <a:endParaRPr lang="ru-RU"/>
          </a:p>
        </p:txBody>
      </p:sp>
      <p:sp>
        <p:nvSpPr>
          <p:cNvPr id="6" name="Нижний колонтитул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AAD4E7F6-5248-481E-BB83-DC90F7CB13CD}" type="slidenum">
              <a:rPr lang="ru-RU" altLang="ru-RU"/>
              <a:pPr/>
              <a:t>‹#›</a:t>
            </a:fld>
            <a:endParaRPr lang="ru-RU" altLang="ru-RU"/>
          </a:p>
        </p:txBody>
      </p:sp>
    </p:spTree>
    <p:extLst>
      <p:ext uri="{BB962C8B-B14F-4D97-AF65-F5344CB8AC3E}">
        <p14:creationId xmlns:p14="http://schemas.microsoft.com/office/powerpoint/2010/main" val="16836078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B674E21B-07BC-4E9A-ABF8-1EFD27509565}" type="datetimeFigureOut">
              <a:rPr lang="ru-RU"/>
              <a:pPr>
                <a:defRPr/>
              </a:pPr>
              <a:t>21.09.2022</a:t>
            </a:fld>
            <a:endParaRPr lang="ru-RU"/>
          </a:p>
        </p:txBody>
      </p:sp>
      <p:sp>
        <p:nvSpPr>
          <p:cNvPr id="6" name="Нижний колонтитул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7"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49B5341D-B403-4308-A0E4-594975C4AF50}" type="slidenum">
              <a:rPr lang="ru-RU" altLang="ru-RU"/>
              <a:pPr/>
              <a:t>‹#›</a:t>
            </a:fld>
            <a:endParaRPr lang="ru-RU" altLang="ru-RU"/>
          </a:p>
        </p:txBody>
      </p:sp>
    </p:spTree>
    <p:extLst>
      <p:ext uri="{BB962C8B-B14F-4D97-AF65-F5344CB8AC3E}">
        <p14:creationId xmlns:p14="http://schemas.microsoft.com/office/powerpoint/2010/main" val="18619219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EBAAD935-CC3E-4D4F-9722-362916646773}"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8A7A75AB-8CAF-4E2A-99DA-82DE0E6151A2}" type="slidenum">
              <a:rPr lang="ru-RU" altLang="ru-RU"/>
              <a:pPr/>
              <a:t>‹#›</a:t>
            </a:fld>
            <a:endParaRPr lang="ru-RU" altLang="ru-RU"/>
          </a:p>
        </p:txBody>
      </p:sp>
    </p:spTree>
    <p:extLst>
      <p:ext uri="{BB962C8B-B14F-4D97-AF65-F5344CB8AC3E}">
        <p14:creationId xmlns:p14="http://schemas.microsoft.com/office/powerpoint/2010/main" val="2953629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0824AA41-0F36-46C1-8027-134C5799EC11}" type="datetimeFigureOut">
              <a:rPr lang="ru-RU"/>
              <a:pPr>
                <a:defRPr/>
              </a:pPr>
              <a:t>21.09.2022</a:t>
            </a:fld>
            <a:endParaRPr lang="ru-RU"/>
          </a:p>
        </p:txBody>
      </p:sp>
      <p:sp>
        <p:nvSpPr>
          <p:cNvPr id="5" name="Нижний колонтитул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F809611A-4231-49A0-9624-53C3282A0AFA}" type="slidenum">
              <a:rPr lang="ru-RU" altLang="ru-RU"/>
              <a:pPr/>
              <a:t>‹#›</a:t>
            </a:fld>
            <a:endParaRPr lang="ru-RU" altLang="ru-RU"/>
          </a:p>
        </p:txBody>
      </p:sp>
    </p:spTree>
    <p:extLst>
      <p:ext uri="{BB962C8B-B14F-4D97-AF65-F5344CB8AC3E}">
        <p14:creationId xmlns:p14="http://schemas.microsoft.com/office/powerpoint/2010/main" val="25745681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
        <p:nvSpPr>
          <p:cNvPr id="29" name="Заголовок 28"/>
          <p:cNvSpPr>
            <a:spLocks noGrp="1"/>
          </p:cNvSpPr>
          <p:nvPr>
            <p:ph type="ctrTitle"/>
          </p:nvPr>
        </p:nvSpPr>
        <p:spPr>
          <a:xfrm>
            <a:off x="381000" y="4853411"/>
            <a:ext cx="8458200" cy="1222375"/>
          </a:xfrm>
        </p:spPr>
        <p:txBody>
          <a:bodyPr anchor="t"/>
          <a:lstStyle/>
          <a:p>
            <a:r>
              <a:rPr lang="ru-RU" smtClean="0"/>
              <a:t>Образец заголовка</a:t>
            </a:r>
            <a:endParaRPr lang="en-US"/>
          </a:p>
        </p:txBody>
      </p:sp>
      <p:sp>
        <p:nvSpPr>
          <p:cNvPr id="9" name="Подзаголовок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5" name="Дата 15"/>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6" name="Нижний колонтитул 1"/>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7" name="Номер слайда 14"/>
          <p:cNvSpPr>
            <a:spLocks noGrp="1"/>
          </p:cNvSpPr>
          <p:nvPr>
            <p:ph type="sldNum" sz="quarter" idx="12"/>
          </p:nvPr>
        </p:nvSpPr>
        <p:spPr>
          <a:xfrm>
            <a:off x="8229600" y="6473825"/>
            <a:ext cx="758825" cy="247650"/>
          </a:xfrm>
        </p:spPr>
        <p:txBody>
          <a:bodyPr/>
          <a:lstStyle>
            <a:lvl1pPr>
              <a:defRPr>
                <a:latin typeface="Times New Roman" panose="02020603050405020304" pitchFamily="18" charset="0"/>
              </a:defRPr>
            </a:lvl1pPr>
          </a:lstStyle>
          <a:p>
            <a:fld id="{CD8F6F9A-8427-49A5-A56C-A94096AC8DA4}" type="slidenum">
              <a:rPr lang="ru-RU" altLang="ru-RU"/>
              <a:pPr/>
              <a:t>‹#›</a:t>
            </a:fld>
            <a:endParaRPr lang="ru-RU" altLang="ru-RU"/>
          </a:p>
        </p:txBody>
      </p:sp>
    </p:spTree>
    <p:extLst>
      <p:ext uri="{BB962C8B-B14F-4D97-AF65-F5344CB8AC3E}">
        <p14:creationId xmlns:p14="http://schemas.microsoft.com/office/powerpoint/2010/main" val="23891411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2" name="Заголовок 21"/>
          <p:cNvSpPr>
            <a:spLocks noGrp="1"/>
          </p:cNvSpPr>
          <p:nvPr>
            <p:ph type="title"/>
          </p:nvPr>
        </p:nvSpPr>
        <p:spPr/>
        <p:txBody>
          <a:bodyPr/>
          <a:lstStyle/>
          <a:p>
            <a:r>
              <a:rPr lang="ru-RU" smtClean="0"/>
              <a:t>Образец заголовка</a:t>
            </a:r>
            <a:endParaRPr lang="en-US"/>
          </a:p>
        </p:txBody>
      </p:sp>
      <p:sp>
        <p:nvSpPr>
          <p:cNvPr id="27" name="Содержимое 26"/>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24"/>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5" name="Нижний колонтитул 18"/>
          <p:cNvSpPr>
            <a:spLocks noGrp="1"/>
          </p:cNvSpPr>
          <p:nvPr>
            <p:ph type="ftr" sz="quarter" idx="11"/>
          </p:nvPr>
        </p:nvSpPr>
        <p:spPr>
          <a:xfrm>
            <a:off x="3581400" y="76200"/>
            <a:ext cx="2895600" cy="288925"/>
          </a:xfrm>
        </p:spPr>
        <p:txBody>
          <a:bodyPr/>
          <a:lstStyle>
            <a:lvl1pPr>
              <a:defRPr>
                <a:latin typeface="Times New Roman" pitchFamily="18" charset="0"/>
              </a:defRPr>
            </a:lvl1pPr>
          </a:lstStyle>
          <a:p>
            <a:pPr>
              <a:defRPr/>
            </a:pPr>
            <a:endParaRPr lang="ru-RU"/>
          </a:p>
        </p:txBody>
      </p:sp>
      <p:sp>
        <p:nvSpPr>
          <p:cNvPr id="6" name="Номер слайда 15"/>
          <p:cNvSpPr>
            <a:spLocks noGrp="1"/>
          </p:cNvSpPr>
          <p:nvPr>
            <p:ph type="sldNum" sz="quarter" idx="12"/>
          </p:nvPr>
        </p:nvSpPr>
        <p:spPr>
          <a:xfrm>
            <a:off x="8229600" y="6473825"/>
            <a:ext cx="758825" cy="247650"/>
          </a:xfrm>
        </p:spPr>
        <p:txBody>
          <a:bodyPr/>
          <a:lstStyle>
            <a:lvl1pPr>
              <a:defRPr>
                <a:latin typeface="Times New Roman" panose="02020603050405020304" pitchFamily="18" charset="0"/>
              </a:defRPr>
            </a:lvl1pPr>
          </a:lstStyle>
          <a:p>
            <a:fld id="{586ED7CF-9DBC-4B18-8C1D-410B992A3446}" type="slidenum">
              <a:rPr lang="ru-RU" altLang="ru-RU"/>
              <a:pPr/>
              <a:t>‹#›</a:t>
            </a:fld>
            <a:endParaRPr lang="ru-RU" altLang="ru-RU"/>
          </a:p>
        </p:txBody>
      </p:sp>
    </p:spTree>
    <p:extLst>
      <p:ext uri="{BB962C8B-B14F-4D97-AF65-F5344CB8AC3E}">
        <p14:creationId xmlns:p14="http://schemas.microsoft.com/office/powerpoint/2010/main" val="37295815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white"/>
              </a:solidFill>
              <a:latin typeface="Verdana" pitchFamily="34" charset="0"/>
            </a:endParaRPr>
          </a:p>
        </p:txBody>
      </p:sp>
      <p:sp>
        <p:nvSpPr>
          <p:cNvPr id="6" name="Текст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8" name="Заголовок 7"/>
          <p:cNvSpPr>
            <a:spLocks noGrp="1"/>
          </p:cNvSpPr>
          <p:nvPr>
            <p:ph type="title"/>
          </p:nvPr>
        </p:nvSpPr>
        <p:spPr>
          <a:xfrm>
            <a:off x="180475" y="2947085"/>
            <a:ext cx="8686800" cy="1184825"/>
          </a:xfrm>
        </p:spPr>
        <p:txBody>
          <a:bodyPr rtlCol="0" anchor="t"/>
          <a:lstStyle>
            <a:lvl1pPr algn="r">
              <a:defRPr/>
            </a:lvl1pPr>
          </a:lstStyle>
          <a:p>
            <a:r>
              <a:rPr lang="ru-RU" smtClean="0"/>
              <a:t>Образец заголовка</a:t>
            </a:r>
            <a:endParaRPr lang="en-US"/>
          </a:p>
        </p:txBody>
      </p:sp>
      <p:sp>
        <p:nvSpPr>
          <p:cNvPr id="5" name="Дата 18"/>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7" name="Нижний колонтитул 10"/>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9" name="Номер слайда 15"/>
          <p:cNvSpPr>
            <a:spLocks noGrp="1"/>
          </p:cNvSpPr>
          <p:nvPr>
            <p:ph type="sldNum" sz="quarter" idx="12"/>
          </p:nvPr>
        </p:nvSpPr>
        <p:spPr/>
        <p:txBody>
          <a:bodyPr/>
          <a:lstStyle>
            <a:lvl1pPr>
              <a:defRPr>
                <a:latin typeface="Times New Roman" panose="02020603050405020304" pitchFamily="18" charset="0"/>
              </a:defRPr>
            </a:lvl1pPr>
          </a:lstStyle>
          <a:p>
            <a:fld id="{06E6CB06-DB80-4C4A-9E3A-498ADD6D08DF}" type="slidenum">
              <a:rPr lang="ru-RU" altLang="ru-RU"/>
              <a:pPr/>
              <a:t>‹#›</a:t>
            </a:fld>
            <a:endParaRPr lang="ru-RU" altLang="ru-RU"/>
          </a:p>
        </p:txBody>
      </p:sp>
    </p:spTree>
    <p:extLst>
      <p:ext uri="{BB962C8B-B14F-4D97-AF65-F5344CB8AC3E}">
        <p14:creationId xmlns:p14="http://schemas.microsoft.com/office/powerpoint/2010/main" val="22892526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0" name="Заголовок 1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14" name="Содержимое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3" name="Содержимое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10"/>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6" name="Нижний колонтитул 27"/>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7"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1E9EE747-31EF-4FB3-81FB-FB247350ECB4}" type="slidenum">
              <a:rPr lang="ru-RU" altLang="ru-RU"/>
              <a:pPr/>
              <a:t>‹#›</a:t>
            </a:fld>
            <a:endParaRPr lang="ru-RU" altLang="ru-RU"/>
          </a:p>
        </p:txBody>
      </p:sp>
    </p:spTree>
    <p:extLst>
      <p:ext uri="{BB962C8B-B14F-4D97-AF65-F5344CB8AC3E}">
        <p14:creationId xmlns:p14="http://schemas.microsoft.com/office/powerpoint/2010/main" val="2473672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3"/>
          <p:cNvSpPr>
            <a:spLocks noGrp="1"/>
          </p:cNvSpPr>
          <p:nvPr>
            <p:ph type="dt" sz="half" idx="10"/>
          </p:nvPr>
        </p:nvSpPr>
        <p:spPr/>
        <p:txBody>
          <a:bodyPr/>
          <a:lstStyle>
            <a:lvl1pPr>
              <a:defRPr/>
            </a:lvl1pPr>
          </a:lstStyle>
          <a:p>
            <a:pPr>
              <a:defRPr/>
            </a:pPr>
            <a:endParaRPr lang="ru-RU"/>
          </a:p>
        </p:txBody>
      </p:sp>
      <p:sp>
        <p:nvSpPr>
          <p:cNvPr id="4" name="Footer Placeholder 4"/>
          <p:cNvSpPr>
            <a:spLocks noGrp="1"/>
          </p:cNvSpPr>
          <p:nvPr>
            <p:ph type="ftr" sz="quarter" idx="11"/>
          </p:nvPr>
        </p:nvSpPr>
        <p:spPr/>
        <p:txBody>
          <a:bodyPr/>
          <a:lstStyle>
            <a:lvl1pPr>
              <a:defRPr/>
            </a:lvl1pPr>
          </a:lstStyle>
          <a:p>
            <a:pPr>
              <a:defRPr/>
            </a:pPr>
            <a:endParaRPr lang="ru-RU"/>
          </a:p>
        </p:txBody>
      </p:sp>
      <p:sp>
        <p:nvSpPr>
          <p:cNvPr id="5" name="Slide Number Placeholder 5"/>
          <p:cNvSpPr>
            <a:spLocks noGrp="1"/>
          </p:cNvSpPr>
          <p:nvPr>
            <p:ph type="sldNum" sz="quarter" idx="12"/>
          </p:nvPr>
        </p:nvSpPr>
        <p:spPr/>
        <p:txBody>
          <a:bodyPr/>
          <a:lstStyle>
            <a:lvl1pPr>
              <a:defRPr/>
            </a:lvl1pPr>
          </a:lstStyle>
          <a:p>
            <a:fld id="{3F3F7D80-E411-4982-986A-F7CF651E7159}" type="slidenum">
              <a:rPr lang="ru-RU" altLang="ru-RU"/>
              <a:pPr/>
              <a:t>‹#›</a:t>
            </a:fld>
            <a:endParaRPr lang="ru-RU" altLang="ru-RU"/>
          </a:p>
        </p:txBody>
      </p:sp>
    </p:spTree>
    <p:extLst>
      <p:ext uri="{BB962C8B-B14F-4D97-AF65-F5344CB8AC3E}">
        <p14:creationId xmlns:p14="http://schemas.microsoft.com/office/powerpoint/2010/main" val="12901092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
        <p:nvSpPr>
          <p:cNvPr id="29" name="Заголовок 28"/>
          <p:cNvSpPr>
            <a:spLocks noGrp="1"/>
          </p:cNvSpPr>
          <p:nvPr>
            <p:ph type="title"/>
          </p:nvPr>
        </p:nvSpPr>
        <p:spPr>
          <a:xfrm>
            <a:off x="304800" y="5410200"/>
            <a:ext cx="8610600" cy="882650"/>
          </a:xfrm>
        </p:spPr>
        <p:txBody>
          <a:bodyPr/>
          <a:lstStyle>
            <a:lvl1pPr>
              <a:defRPr/>
            </a:lvl1pPr>
          </a:lstStyle>
          <a:p>
            <a:r>
              <a:rPr lang="ru-RU" smtClean="0"/>
              <a:t>Образец заголовка</a:t>
            </a:r>
            <a:endParaRPr lang="en-US"/>
          </a:p>
        </p:txBody>
      </p:sp>
      <p:sp>
        <p:nvSpPr>
          <p:cNvPr id="13" name="Текст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25" name="Текст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Содержимое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28" name="Содержимое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8" name="Дата 9"/>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9" name="Нижний колонтитул 5"/>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10" name="Номер слайда 6"/>
          <p:cNvSpPr>
            <a:spLocks noGrp="1"/>
          </p:cNvSpPr>
          <p:nvPr>
            <p:ph type="sldNum" sz="quarter" idx="12"/>
          </p:nvPr>
        </p:nvSpPr>
        <p:spPr>
          <a:xfrm>
            <a:off x="8229600" y="6477000"/>
            <a:ext cx="762000" cy="247650"/>
          </a:xfrm>
        </p:spPr>
        <p:txBody>
          <a:bodyPr/>
          <a:lstStyle>
            <a:lvl1pPr>
              <a:defRPr>
                <a:latin typeface="Times New Roman" panose="02020603050405020304" pitchFamily="18" charset="0"/>
              </a:defRPr>
            </a:lvl1pPr>
          </a:lstStyle>
          <a:p>
            <a:fld id="{B4F00539-5194-4AE6-A0CE-8B3D615EB17F}" type="slidenum">
              <a:rPr lang="ru-RU" altLang="ru-RU"/>
              <a:pPr/>
              <a:t>‹#›</a:t>
            </a:fld>
            <a:endParaRPr lang="ru-RU" altLang="ru-RU"/>
          </a:p>
        </p:txBody>
      </p:sp>
    </p:spTree>
    <p:extLst>
      <p:ext uri="{BB962C8B-B14F-4D97-AF65-F5344CB8AC3E}">
        <p14:creationId xmlns:p14="http://schemas.microsoft.com/office/powerpoint/2010/main" val="42653395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0" name="Заголовок 2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3" name="Дата 10"/>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4" name="Нижний колонтитул 27"/>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5"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02B7A92F-681B-4553-AB47-EE106CA145EE}" type="slidenum">
              <a:rPr lang="ru-RU" altLang="ru-RU"/>
              <a:pPr/>
              <a:t>‹#›</a:t>
            </a:fld>
            <a:endParaRPr lang="ru-RU" altLang="ru-RU"/>
          </a:p>
        </p:txBody>
      </p:sp>
    </p:spTree>
    <p:extLst>
      <p:ext uri="{BB962C8B-B14F-4D97-AF65-F5344CB8AC3E}">
        <p14:creationId xmlns:p14="http://schemas.microsoft.com/office/powerpoint/2010/main" val="2431399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Дата 2"/>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3" name="Нижний колонтитул 23"/>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4"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E76A90E2-89CC-4F0D-87F3-9D367EE97E85}" type="slidenum">
              <a:rPr lang="ru-RU" altLang="ru-RU"/>
              <a:pPr/>
              <a:t>‹#›</a:t>
            </a:fld>
            <a:endParaRPr lang="ru-RU" altLang="ru-RU"/>
          </a:p>
        </p:txBody>
      </p:sp>
    </p:spTree>
    <p:extLst>
      <p:ext uri="{BB962C8B-B14F-4D97-AF65-F5344CB8AC3E}">
        <p14:creationId xmlns:p14="http://schemas.microsoft.com/office/powerpoint/2010/main" val="18951733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5" name="Прямая соединительная линия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
        <p:nvSpPr>
          <p:cNvPr id="12" name="Заголовок 11"/>
          <p:cNvSpPr>
            <a:spLocks noGrp="1"/>
          </p:cNvSpPr>
          <p:nvPr>
            <p:ph type="title"/>
          </p:nvPr>
        </p:nvSpPr>
        <p:spPr>
          <a:xfrm>
            <a:off x="457200" y="5486400"/>
            <a:ext cx="8458200" cy="520700"/>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ru-RU" smtClean="0"/>
              <a:t>Образец текста</a:t>
            </a:r>
          </a:p>
        </p:txBody>
      </p:sp>
      <p:sp>
        <p:nvSpPr>
          <p:cNvPr id="14" name="Содержимое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Дата 24"/>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7" name="Нижний колонтитул 28"/>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8"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04885D28-CB94-4B9E-A0B5-30E2921F0475}" type="slidenum">
              <a:rPr lang="ru-RU" altLang="ru-RU"/>
              <a:pPr/>
              <a:t>‹#›</a:t>
            </a:fld>
            <a:endParaRPr lang="ru-RU" altLang="ru-RU"/>
          </a:p>
        </p:txBody>
      </p:sp>
    </p:spTree>
    <p:extLst>
      <p:ext uri="{BB962C8B-B14F-4D97-AF65-F5344CB8AC3E}">
        <p14:creationId xmlns:p14="http://schemas.microsoft.com/office/powerpoint/2010/main" val="2531691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3" name="Рисунок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ru-RU" noProof="0" smtClean="0"/>
              <a:t>Вставка рисунка</a:t>
            </a:r>
            <a:endParaRPr lang="en-US" noProof="0" dirty="0"/>
          </a:p>
        </p:txBody>
      </p:sp>
      <p:sp>
        <p:nvSpPr>
          <p:cNvPr id="17" name="Заголовок 16"/>
          <p:cNvSpPr>
            <a:spLocks noGrp="1"/>
          </p:cNvSpPr>
          <p:nvPr>
            <p:ph type="title"/>
          </p:nvPr>
        </p:nvSpPr>
        <p:spPr>
          <a:xfrm>
            <a:off x="381000" y="4993760"/>
            <a:ext cx="5867400" cy="522288"/>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ru-RU" smtClean="0"/>
              <a:t>Образец текста</a:t>
            </a:r>
          </a:p>
        </p:txBody>
      </p:sp>
      <p:sp>
        <p:nvSpPr>
          <p:cNvPr id="5" name="Дата 6"/>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6" name="Нижний колонтитул 4"/>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7" name="Номер слайда 30"/>
          <p:cNvSpPr>
            <a:spLocks noGrp="1"/>
          </p:cNvSpPr>
          <p:nvPr>
            <p:ph type="sldNum" sz="quarter" idx="12"/>
          </p:nvPr>
        </p:nvSpPr>
        <p:spPr/>
        <p:txBody>
          <a:bodyPr/>
          <a:lstStyle>
            <a:lvl1pPr>
              <a:defRPr>
                <a:latin typeface="Times New Roman" panose="02020603050405020304" pitchFamily="18" charset="0"/>
              </a:defRPr>
            </a:lvl1pPr>
          </a:lstStyle>
          <a:p>
            <a:fld id="{C9D7F20A-B477-4B89-A0CC-ACAA159FDCE2}" type="slidenum">
              <a:rPr lang="ru-RU" altLang="ru-RU"/>
              <a:pPr/>
              <a:t>‹#›</a:t>
            </a:fld>
            <a:endParaRPr lang="ru-RU" altLang="ru-RU"/>
          </a:p>
        </p:txBody>
      </p:sp>
    </p:spTree>
    <p:extLst>
      <p:ext uri="{BB962C8B-B14F-4D97-AF65-F5344CB8AC3E}">
        <p14:creationId xmlns:p14="http://schemas.microsoft.com/office/powerpoint/2010/main" val="18137822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10"/>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5" name="Нижний колонтитул 27"/>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6"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78A2D2A9-8543-48C7-8DE9-4B2F28430FF6}" type="slidenum">
              <a:rPr lang="ru-RU" altLang="ru-RU"/>
              <a:pPr/>
              <a:t>‹#›</a:t>
            </a:fld>
            <a:endParaRPr lang="ru-RU" altLang="ru-RU"/>
          </a:p>
        </p:txBody>
      </p:sp>
    </p:spTree>
    <p:extLst>
      <p:ext uri="{BB962C8B-B14F-4D97-AF65-F5344CB8AC3E}">
        <p14:creationId xmlns:p14="http://schemas.microsoft.com/office/powerpoint/2010/main" val="33327363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8000" y="549276"/>
            <a:ext cx="1828800" cy="5851525"/>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549276"/>
            <a:ext cx="6248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8AC6700D-422D-4A7B-A5CD-2DE1A35170B2}" type="slidenum">
              <a:rPr lang="ru-RU" altLang="ru-RU"/>
              <a:pPr/>
              <a:t>‹#›</a:t>
            </a:fld>
            <a:endParaRPr lang="ru-RU" altLang="ru-RU"/>
          </a:p>
        </p:txBody>
      </p:sp>
    </p:spTree>
    <p:extLst>
      <p:ext uri="{BB962C8B-B14F-4D97-AF65-F5344CB8AC3E}">
        <p14:creationId xmlns:p14="http://schemas.microsoft.com/office/powerpoint/2010/main" val="39759849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
        <p:nvSpPr>
          <p:cNvPr id="29" name="Заголовок 28"/>
          <p:cNvSpPr>
            <a:spLocks noGrp="1"/>
          </p:cNvSpPr>
          <p:nvPr>
            <p:ph type="ctrTitle"/>
          </p:nvPr>
        </p:nvSpPr>
        <p:spPr>
          <a:xfrm>
            <a:off x="381000" y="4853411"/>
            <a:ext cx="8458200" cy="1222375"/>
          </a:xfrm>
        </p:spPr>
        <p:txBody>
          <a:bodyPr anchor="t"/>
          <a:lstStyle/>
          <a:p>
            <a:r>
              <a:rPr lang="ru-RU" smtClean="0"/>
              <a:t>Образец заголовка</a:t>
            </a:r>
            <a:endParaRPr lang="en-US"/>
          </a:p>
        </p:txBody>
      </p:sp>
      <p:sp>
        <p:nvSpPr>
          <p:cNvPr id="9" name="Подзаголовок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smtClean="0"/>
              <a:t>Образец подзаголовка</a:t>
            </a:r>
            <a:endParaRPr lang="en-US"/>
          </a:p>
        </p:txBody>
      </p:sp>
      <p:sp>
        <p:nvSpPr>
          <p:cNvPr id="5" name="Дата 15"/>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6" name="Нижний колонтитул 1"/>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7" name="Номер слайда 14"/>
          <p:cNvSpPr>
            <a:spLocks noGrp="1"/>
          </p:cNvSpPr>
          <p:nvPr>
            <p:ph type="sldNum" sz="quarter" idx="12"/>
          </p:nvPr>
        </p:nvSpPr>
        <p:spPr>
          <a:xfrm>
            <a:off x="8229600" y="6473825"/>
            <a:ext cx="758825" cy="247650"/>
          </a:xfrm>
        </p:spPr>
        <p:txBody>
          <a:bodyPr/>
          <a:lstStyle>
            <a:lvl1pPr>
              <a:defRPr>
                <a:latin typeface="Times New Roman" panose="02020603050405020304" pitchFamily="18" charset="0"/>
              </a:defRPr>
            </a:lvl1pPr>
          </a:lstStyle>
          <a:p>
            <a:fld id="{A5715E1B-8C03-4FAC-A4AB-700D306792E6}" type="slidenum">
              <a:rPr lang="ru-RU" altLang="ru-RU"/>
              <a:pPr/>
              <a:t>‹#›</a:t>
            </a:fld>
            <a:endParaRPr lang="ru-RU" altLang="ru-RU"/>
          </a:p>
        </p:txBody>
      </p:sp>
    </p:spTree>
    <p:extLst>
      <p:ext uri="{BB962C8B-B14F-4D97-AF65-F5344CB8AC3E}">
        <p14:creationId xmlns:p14="http://schemas.microsoft.com/office/powerpoint/2010/main" val="8709519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2" name="Заголовок 21"/>
          <p:cNvSpPr>
            <a:spLocks noGrp="1"/>
          </p:cNvSpPr>
          <p:nvPr>
            <p:ph type="title"/>
          </p:nvPr>
        </p:nvSpPr>
        <p:spPr/>
        <p:txBody>
          <a:bodyPr/>
          <a:lstStyle/>
          <a:p>
            <a:r>
              <a:rPr lang="ru-RU" smtClean="0"/>
              <a:t>Образец заголовка</a:t>
            </a:r>
            <a:endParaRPr lang="en-US"/>
          </a:p>
        </p:txBody>
      </p:sp>
      <p:sp>
        <p:nvSpPr>
          <p:cNvPr id="27" name="Содержимое 26"/>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24"/>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5" name="Нижний колонтитул 18"/>
          <p:cNvSpPr>
            <a:spLocks noGrp="1"/>
          </p:cNvSpPr>
          <p:nvPr>
            <p:ph type="ftr" sz="quarter" idx="11"/>
          </p:nvPr>
        </p:nvSpPr>
        <p:spPr>
          <a:xfrm>
            <a:off x="3581400" y="76200"/>
            <a:ext cx="2895600" cy="288925"/>
          </a:xfrm>
        </p:spPr>
        <p:txBody>
          <a:bodyPr/>
          <a:lstStyle>
            <a:lvl1pPr>
              <a:defRPr>
                <a:latin typeface="Times New Roman" pitchFamily="18" charset="0"/>
              </a:defRPr>
            </a:lvl1pPr>
          </a:lstStyle>
          <a:p>
            <a:pPr>
              <a:defRPr/>
            </a:pPr>
            <a:endParaRPr lang="ru-RU"/>
          </a:p>
        </p:txBody>
      </p:sp>
      <p:sp>
        <p:nvSpPr>
          <p:cNvPr id="6" name="Номер слайда 15"/>
          <p:cNvSpPr>
            <a:spLocks noGrp="1"/>
          </p:cNvSpPr>
          <p:nvPr>
            <p:ph type="sldNum" sz="quarter" idx="12"/>
          </p:nvPr>
        </p:nvSpPr>
        <p:spPr>
          <a:xfrm>
            <a:off x="8229600" y="6473825"/>
            <a:ext cx="758825" cy="247650"/>
          </a:xfrm>
        </p:spPr>
        <p:txBody>
          <a:bodyPr/>
          <a:lstStyle>
            <a:lvl1pPr>
              <a:defRPr>
                <a:latin typeface="Times New Roman" panose="02020603050405020304" pitchFamily="18" charset="0"/>
              </a:defRPr>
            </a:lvl1pPr>
          </a:lstStyle>
          <a:p>
            <a:fld id="{F08C15F0-D9B7-4929-AE0D-1237764BA061}" type="slidenum">
              <a:rPr lang="ru-RU" altLang="ru-RU"/>
              <a:pPr/>
              <a:t>‹#›</a:t>
            </a:fld>
            <a:endParaRPr lang="ru-RU" altLang="ru-RU"/>
          </a:p>
        </p:txBody>
      </p:sp>
    </p:spTree>
    <p:extLst>
      <p:ext uri="{BB962C8B-B14F-4D97-AF65-F5344CB8AC3E}">
        <p14:creationId xmlns:p14="http://schemas.microsoft.com/office/powerpoint/2010/main" val="15774112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white"/>
              </a:solidFill>
              <a:latin typeface="Verdana" pitchFamily="34" charset="0"/>
            </a:endParaRPr>
          </a:p>
        </p:txBody>
      </p:sp>
      <p:sp>
        <p:nvSpPr>
          <p:cNvPr id="6" name="Текст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smtClean="0"/>
              <a:t>Образец текста</a:t>
            </a:r>
          </a:p>
        </p:txBody>
      </p:sp>
      <p:sp>
        <p:nvSpPr>
          <p:cNvPr id="8" name="Заголовок 7"/>
          <p:cNvSpPr>
            <a:spLocks noGrp="1"/>
          </p:cNvSpPr>
          <p:nvPr>
            <p:ph type="title"/>
          </p:nvPr>
        </p:nvSpPr>
        <p:spPr>
          <a:xfrm>
            <a:off x="180475" y="2947085"/>
            <a:ext cx="8686800" cy="1184825"/>
          </a:xfrm>
        </p:spPr>
        <p:txBody>
          <a:bodyPr rtlCol="0" anchor="t"/>
          <a:lstStyle>
            <a:lvl1pPr algn="r">
              <a:defRPr/>
            </a:lvl1pPr>
          </a:lstStyle>
          <a:p>
            <a:r>
              <a:rPr lang="ru-RU" smtClean="0"/>
              <a:t>Образец заголовка</a:t>
            </a:r>
            <a:endParaRPr lang="en-US"/>
          </a:p>
        </p:txBody>
      </p:sp>
      <p:sp>
        <p:nvSpPr>
          <p:cNvPr id="5" name="Дата 18"/>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7" name="Нижний колонтитул 10"/>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9" name="Номер слайда 15"/>
          <p:cNvSpPr>
            <a:spLocks noGrp="1"/>
          </p:cNvSpPr>
          <p:nvPr>
            <p:ph type="sldNum" sz="quarter" idx="12"/>
          </p:nvPr>
        </p:nvSpPr>
        <p:spPr/>
        <p:txBody>
          <a:bodyPr/>
          <a:lstStyle>
            <a:lvl1pPr>
              <a:defRPr>
                <a:latin typeface="Times New Roman" panose="02020603050405020304" pitchFamily="18" charset="0"/>
              </a:defRPr>
            </a:lvl1pPr>
          </a:lstStyle>
          <a:p>
            <a:fld id="{1FFA41DE-9931-4366-8CDD-2643F450859D}" type="slidenum">
              <a:rPr lang="ru-RU" altLang="ru-RU"/>
              <a:pPr/>
              <a:t>‹#›</a:t>
            </a:fld>
            <a:endParaRPr lang="ru-RU" altLang="ru-RU"/>
          </a:p>
        </p:txBody>
      </p:sp>
    </p:spTree>
    <p:extLst>
      <p:ext uri="{BB962C8B-B14F-4D97-AF65-F5344CB8AC3E}">
        <p14:creationId xmlns:p14="http://schemas.microsoft.com/office/powerpoint/2010/main" val="2480603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ru-RU"/>
          </a:p>
        </p:txBody>
      </p:sp>
      <p:sp>
        <p:nvSpPr>
          <p:cNvPr id="3" name="Footer Placeholder 4"/>
          <p:cNvSpPr>
            <a:spLocks noGrp="1"/>
          </p:cNvSpPr>
          <p:nvPr>
            <p:ph type="ftr" sz="quarter" idx="11"/>
          </p:nvPr>
        </p:nvSpPr>
        <p:spPr/>
        <p:txBody>
          <a:bodyPr/>
          <a:lstStyle>
            <a:lvl1pPr>
              <a:defRPr/>
            </a:lvl1pPr>
          </a:lstStyle>
          <a:p>
            <a:pPr>
              <a:defRPr/>
            </a:pPr>
            <a:endParaRPr lang="ru-RU"/>
          </a:p>
        </p:txBody>
      </p:sp>
      <p:sp>
        <p:nvSpPr>
          <p:cNvPr id="4" name="Slide Number Placeholder 5"/>
          <p:cNvSpPr>
            <a:spLocks noGrp="1"/>
          </p:cNvSpPr>
          <p:nvPr>
            <p:ph type="sldNum" sz="quarter" idx="12"/>
          </p:nvPr>
        </p:nvSpPr>
        <p:spPr/>
        <p:txBody>
          <a:bodyPr/>
          <a:lstStyle>
            <a:lvl1pPr>
              <a:defRPr/>
            </a:lvl1pPr>
          </a:lstStyle>
          <a:p>
            <a:fld id="{BD2D2EC6-0019-4372-9222-858FE69C3ECF}" type="slidenum">
              <a:rPr lang="ru-RU" altLang="ru-RU"/>
              <a:pPr/>
              <a:t>‹#›</a:t>
            </a:fld>
            <a:endParaRPr lang="ru-RU" altLang="ru-RU"/>
          </a:p>
        </p:txBody>
      </p:sp>
    </p:spTree>
    <p:extLst>
      <p:ext uri="{BB962C8B-B14F-4D97-AF65-F5344CB8AC3E}">
        <p14:creationId xmlns:p14="http://schemas.microsoft.com/office/powerpoint/2010/main" val="20506251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0" name="Заголовок 1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14" name="Содержимое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3" name="Содержимое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10"/>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6" name="Нижний колонтитул 27"/>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7"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7476EE27-4517-4A11-B0A1-F6C66B548BF4}" type="slidenum">
              <a:rPr lang="ru-RU" altLang="ru-RU"/>
              <a:pPr/>
              <a:t>‹#›</a:t>
            </a:fld>
            <a:endParaRPr lang="ru-RU" altLang="ru-RU"/>
          </a:p>
        </p:txBody>
      </p:sp>
    </p:spTree>
    <p:extLst>
      <p:ext uri="{BB962C8B-B14F-4D97-AF65-F5344CB8AC3E}">
        <p14:creationId xmlns:p14="http://schemas.microsoft.com/office/powerpoint/2010/main" val="4348051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
        <p:nvSpPr>
          <p:cNvPr id="29" name="Заголовок 28"/>
          <p:cNvSpPr>
            <a:spLocks noGrp="1"/>
          </p:cNvSpPr>
          <p:nvPr>
            <p:ph type="title"/>
          </p:nvPr>
        </p:nvSpPr>
        <p:spPr>
          <a:xfrm>
            <a:off x="304800" y="5410200"/>
            <a:ext cx="8610600" cy="882650"/>
          </a:xfrm>
        </p:spPr>
        <p:txBody>
          <a:bodyPr/>
          <a:lstStyle>
            <a:lvl1pPr>
              <a:defRPr/>
            </a:lvl1pPr>
          </a:lstStyle>
          <a:p>
            <a:r>
              <a:rPr lang="ru-RU" smtClean="0"/>
              <a:t>Образец заголовка</a:t>
            </a:r>
            <a:endParaRPr lang="en-US"/>
          </a:p>
        </p:txBody>
      </p:sp>
      <p:sp>
        <p:nvSpPr>
          <p:cNvPr id="13" name="Текст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25" name="Текст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ru-RU" smtClean="0"/>
              <a:t>Образец текста</a:t>
            </a:r>
          </a:p>
        </p:txBody>
      </p:sp>
      <p:sp>
        <p:nvSpPr>
          <p:cNvPr id="4" name="Содержимое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28" name="Содержимое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8" name="Дата 9"/>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9" name="Нижний колонтитул 5"/>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10" name="Номер слайда 6"/>
          <p:cNvSpPr>
            <a:spLocks noGrp="1"/>
          </p:cNvSpPr>
          <p:nvPr>
            <p:ph type="sldNum" sz="quarter" idx="12"/>
          </p:nvPr>
        </p:nvSpPr>
        <p:spPr>
          <a:xfrm>
            <a:off x="8229600" y="6477000"/>
            <a:ext cx="762000" cy="247650"/>
          </a:xfrm>
        </p:spPr>
        <p:txBody>
          <a:bodyPr/>
          <a:lstStyle>
            <a:lvl1pPr>
              <a:defRPr>
                <a:latin typeface="Times New Roman" panose="02020603050405020304" pitchFamily="18" charset="0"/>
              </a:defRPr>
            </a:lvl1pPr>
          </a:lstStyle>
          <a:p>
            <a:fld id="{51BF0D0A-0B22-4B2A-971A-3F80BCC7AF77}" type="slidenum">
              <a:rPr lang="ru-RU" altLang="ru-RU"/>
              <a:pPr/>
              <a:t>‹#›</a:t>
            </a:fld>
            <a:endParaRPr lang="ru-RU" altLang="ru-RU"/>
          </a:p>
        </p:txBody>
      </p:sp>
    </p:spTree>
    <p:extLst>
      <p:ext uri="{BB962C8B-B14F-4D97-AF65-F5344CB8AC3E}">
        <p14:creationId xmlns:p14="http://schemas.microsoft.com/office/powerpoint/2010/main" val="16515674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0" name="Заголовок 29"/>
          <p:cNvSpPr>
            <a:spLocks noGrp="1"/>
          </p:cNvSpPr>
          <p:nvPr>
            <p:ph type="title"/>
          </p:nvPr>
        </p:nvSpPr>
        <p:spPr>
          <a:xfrm>
            <a:off x="301752" y="457200"/>
            <a:ext cx="8686800" cy="841248"/>
          </a:xfrm>
        </p:spPr>
        <p:txBody>
          <a:bodyPr/>
          <a:lstStyle/>
          <a:p>
            <a:r>
              <a:rPr lang="ru-RU" smtClean="0"/>
              <a:t>Образец заголовка</a:t>
            </a:r>
            <a:endParaRPr lang="en-US"/>
          </a:p>
        </p:txBody>
      </p:sp>
      <p:sp>
        <p:nvSpPr>
          <p:cNvPr id="3" name="Дата 10"/>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4" name="Нижний колонтитул 27"/>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5"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AE89DA8F-D188-454A-9777-C4CCCB0964C3}" type="slidenum">
              <a:rPr lang="ru-RU" altLang="ru-RU"/>
              <a:pPr/>
              <a:t>‹#›</a:t>
            </a:fld>
            <a:endParaRPr lang="ru-RU" altLang="ru-RU"/>
          </a:p>
        </p:txBody>
      </p:sp>
    </p:spTree>
    <p:extLst>
      <p:ext uri="{BB962C8B-B14F-4D97-AF65-F5344CB8AC3E}">
        <p14:creationId xmlns:p14="http://schemas.microsoft.com/office/powerpoint/2010/main" val="14856757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Дата 2"/>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3" name="Нижний колонтитул 23"/>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4"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4A41A1C7-E3C9-4664-8095-0331DD04AC67}" type="slidenum">
              <a:rPr lang="ru-RU" altLang="ru-RU"/>
              <a:pPr/>
              <a:t>‹#›</a:t>
            </a:fld>
            <a:endParaRPr lang="ru-RU" altLang="ru-RU"/>
          </a:p>
        </p:txBody>
      </p:sp>
    </p:spTree>
    <p:extLst>
      <p:ext uri="{BB962C8B-B14F-4D97-AF65-F5344CB8AC3E}">
        <p14:creationId xmlns:p14="http://schemas.microsoft.com/office/powerpoint/2010/main" val="15479381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5" name="Прямая соединительная линия 4"/>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
        <p:nvSpPr>
          <p:cNvPr id="12" name="Заголовок 11"/>
          <p:cNvSpPr>
            <a:spLocks noGrp="1"/>
          </p:cNvSpPr>
          <p:nvPr>
            <p:ph type="title"/>
          </p:nvPr>
        </p:nvSpPr>
        <p:spPr>
          <a:xfrm>
            <a:off x="457200" y="5486400"/>
            <a:ext cx="8458200" cy="520700"/>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ru-RU" smtClean="0"/>
              <a:t>Образец текста</a:t>
            </a:r>
          </a:p>
        </p:txBody>
      </p:sp>
      <p:sp>
        <p:nvSpPr>
          <p:cNvPr id="14" name="Содержимое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Дата 24"/>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7" name="Нижний колонтитул 28"/>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8" name="Номер слайда 6"/>
          <p:cNvSpPr>
            <a:spLocks noGrp="1"/>
          </p:cNvSpPr>
          <p:nvPr>
            <p:ph type="sldNum" sz="quarter" idx="12"/>
          </p:nvPr>
        </p:nvSpPr>
        <p:spPr/>
        <p:txBody>
          <a:bodyPr/>
          <a:lstStyle>
            <a:lvl1pPr>
              <a:defRPr>
                <a:latin typeface="Times New Roman" panose="02020603050405020304" pitchFamily="18" charset="0"/>
              </a:defRPr>
            </a:lvl1pPr>
          </a:lstStyle>
          <a:p>
            <a:fld id="{062848BD-3FE6-4FDE-828D-59DF2CF8FE01}" type="slidenum">
              <a:rPr lang="ru-RU" altLang="ru-RU"/>
              <a:pPr/>
              <a:t>‹#›</a:t>
            </a:fld>
            <a:endParaRPr lang="ru-RU" altLang="ru-RU"/>
          </a:p>
        </p:txBody>
      </p:sp>
    </p:spTree>
    <p:extLst>
      <p:ext uri="{BB962C8B-B14F-4D97-AF65-F5344CB8AC3E}">
        <p14:creationId xmlns:p14="http://schemas.microsoft.com/office/powerpoint/2010/main" val="4054194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3" name="Рисунок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ru-RU" noProof="0" smtClean="0"/>
              <a:t>Вставка рисунка</a:t>
            </a:r>
            <a:endParaRPr lang="en-US" noProof="0" dirty="0"/>
          </a:p>
        </p:txBody>
      </p:sp>
      <p:sp>
        <p:nvSpPr>
          <p:cNvPr id="17" name="Заголовок 16"/>
          <p:cNvSpPr>
            <a:spLocks noGrp="1"/>
          </p:cNvSpPr>
          <p:nvPr>
            <p:ph type="title"/>
          </p:nvPr>
        </p:nvSpPr>
        <p:spPr>
          <a:xfrm>
            <a:off x="381000" y="4993760"/>
            <a:ext cx="5867400" cy="522288"/>
          </a:xfrm>
        </p:spPr>
        <p:txBody>
          <a:bodyPr/>
          <a:lstStyle>
            <a:lvl1pPr algn="l">
              <a:buNone/>
              <a:defRPr sz="2000" b="1"/>
            </a:lvl1pPr>
          </a:lstStyle>
          <a:p>
            <a:r>
              <a:rPr lang="ru-RU" smtClean="0"/>
              <a:t>Образец заголовка</a:t>
            </a:r>
            <a:endParaRPr lang="en-US"/>
          </a:p>
        </p:txBody>
      </p:sp>
      <p:sp>
        <p:nvSpPr>
          <p:cNvPr id="26" name="Текст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ru-RU" smtClean="0"/>
              <a:t>Образец текста</a:t>
            </a:r>
          </a:p>
        </p:txBody>
      </p:sp>
      <p:sp>
        <p:nvSpPr>
          <p:cNvPr id="5" name="Дата 6"/>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6" name="Нижний колонтитул 4"/>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7" name="Номер слайда 30"/>
          <p:cNvSpPr>
            <a:spLocks noGrp="1"/>
          </p:cNvSpPr>
          <p:nvPr>
            <p:ph type="sldNum" sz="quarter" idx="12"/>
          </p:nvPr>
        </p:nvSpPr>
        <p:spPr/>
        <p:txBody>
          <a:bodyPr/>
          <a:lstStyle>
            <a:lvl1pPr>
              <a:defRPr>
                <a:latin typeface="Times New Roman" panose="02020603050405020304" pitchFamily="18" charset="0"/>
              </a:defRPr>
            </a:lvl1pPr>
          </a:lstStyle>
          <a:p>
            <a:fld id="{0C24C7D5-FF91-43D0-931C-94EC0A3073F6}" type="slidenum">
              <a:rPr lang="ru-RU" altLang="ru-RU"/>
              <a:pPr/>
              <a:t>‹#›</a:t>
            </a:fld>
            <a:endParaRPr lang="ru-RU" altLang="ru-RU"/>
          </a:p>
        </p:txBody>
      </p:sp>
    </p:spTree>
    <p:extLst>
      <p:ext uri="{BB962C8B-B14F-4D97-AF65-F5344CB8AC3E}">
        <p14:creationId xmlns:p14="http://schemas.microsoft.com/office/powerpoint/2010/main" val="42325776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10"/>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5" name="Нижний колонтитул 27"/>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6" name="Номер слайда 4"/>
          <p:cNvSpPr>
            <a:spLocks noGrp="1"/>
          </p:cNvSpPr>
          <p:nvPr>
            <p:ph type="sldNum" sz="quarter" idx="12"/>
          </p:nvPr>
        </p:nvSpPr>
        <p:spPr/>
        <p:txBody>
          <a:bodyPr/>
          <a:lstStyle>
            <a:lvl1pPr>
              <a:defRPr>
                <a:latin typeface="Times New Roman" panose="02020603050405020304" pitchFamily="18" charset="0"/>
              </a:defRPr>
            </a:lvl1pPr>
          </a:lstStyle>
          <a:p>
            <a:fld id="{EDDB4A9F-D569-4649-8209-DDBC06D4A008}" type="slidenum">
              <a:rPr lang="ru-RU" altLang="ru-RU"/>
              <a:pPr/>
              <a:t>‹#›</a:t>
            </a:fld>
            <a:endParaRPr lang="ru-RU" altLang="ru-RU"/>
          </a:p>
        </p:txBody>
      </p:sp>
    </p:spTree>
    <p:extLst>
      <p:ext uri="{BB962C8B-B14F-4D97-AF65-F5344CB8AC3E}">
        <p14:creationId xmlns:p14="http://schemas.microsoft.com/office/powerpoint/2010/main" val="34868928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58000" y="549276"/>
            <a:ext cx="1828800" cy="5851525"/>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457200" y="549276"/>
            <a:ext cx="62484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lvl1pPr>
              <a:defRPr>
                <a:latin typeface="Times New Roman" pitchFamily="18" charset="0"/>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atin typeface="Times New Roman" pitchFamily="18" charset="0"/>
              </a:defRPr>
            </a:lvl1pPr>
          </a:lstStyle>
          <a:p>
            <a:pPr>
              <a:defRPr/>
            </a:pPr>
            <a:endParaRPr lang="ru-RU"/>
          </a:p>
        </p:txBody>
      </p:sp>
      <p:sp>
        <p:nvSpPr>
          <p:cNvPr id="6" name="Номер слайда 5"/>
          <p:cNvSpPr>
            <a:spLocks noGrp="1"/>
          </p:cNvSpPr>
          <p:nvPr>
            <p:ph type="sldNum" sz="quarter" idx="12"/>
          </p:nvPr>
        </p:nvSpPr>
        <p:spPr/>
        <p:txBody>
          <a:bodyPr/>
          <a:lstStyle>
            <a:lvl1pPr>
              <a:defRPr>
                <a:latin typeface="Times New Roman" panose="02020603050405020304" pitchFamily="18" charset="0"/>
              </a:defRPr>
            </a:lvl1pPr>
          </a:lstStyle>
          <a:p>
            <a:fld id="{986EA59F-214F-4038-BFA8-68654791E385}" type="slidenum">
              <a:rPr lang="ru-RU" altLang="ru-RU"/>
              <a:pPr/>
              <a:t>‹#›</a:t>
            </a:fld>
            <a:endParaRPr lang="ru-RU" altLang="ru-RU"/>
          </a:p>
        </p:txBody>
      </p:sp>
    </p:spTree>
    <p:extLst>
      <p:ext uri="{BB962C8B-B14F-4D97-AF65-F5344CB8AC3E}">
        <p14:creationId xmlns:p14="http://schemas.microsoft.com/office/powerpoint/2010/main" val="3784783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cxnSp>
        <p:nvCxnSpPr>
          <p:cNvPr id="5" name="Straight Connector 8"/>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6" name="Date Placeholder 4"/>
          <p:cNvSpPr>
            <a:spLocks noGrp="1"/>
          </p:cNvSpPr>
          <p:nvPr>
            <p:ph type="dt" sz="half" idx="10"/>
          </p:nvPr>
        </p:nvSpPr>
        <p:spPr/>
        <p:txBody>
          <a:bodyPr/>
          <a:lstStyle>
            <a:lvl1pPr>
              <a:defRPr/>
            </a:lvl1pPr>
          </a:lstStyle>
          <a:p>
            <a:pPr>
              <a:defRPr/>
            </a:pPr>
            <a:endParaRPr lang="ru-RU"/>
          </a:p>
        </p:txBody>
      </p:sp>
      <p:sp>
        <p:nvSpPr>
          <p:cNvPr id="7" name="Footer Placeholder 5"/>
          <p:cNvSpPr>
            <a:spLocks noGrp="1"/>
          </p:cNvSpPr>
          <p:nvPr>
            <p:ph type="ftr" sz="quarter" idx="11"/>
          </p:nvPr>
        </p:nvSpPr>
        <p:spPr/>
        <p:txBody>
          <a:bodyPr/>
          <a:lstStyle>
            <a:lvl1pPr>
              <a:defRPr/>
            </a:lvl1pPr>
          </a:lstStyle>
          <a:p>
            <a:pPr>
              <a:defRPr/>
            </a:pPr>
            <a:endParaRPr lang="ru-RU"/>
          </a:p>
        </p:txBody>
      </p:sp>
      <p:sp>
        <p:nvSpPr>
          <p:cNvPr id="8" name="Slide Number Placeholder 6"/>
          <p:cNvSpPr>
            <a:spLocks noGrp="1"/>
          </p:cNvSpPr>
          <p:nvPr>
            <p:ph type="sldNum" sz="quarter" idx="12"/>
          </p:nvPr>
        </p:nvSpPr>
        <p:spPr/>
        <p:txBody>
          <a:bodyPr/>
          <a:lstStyle>
            <a:lvl1pPr>
              <a:defRPr/>
            </a:lvl1pPr>
          </a:lstStyle>
          <a:p>
            <a:fld id="{EBF9D004-2758-43B3-AAC2-50F86E062345}" type="slidenum">
              <a:rPr lang="ru-RU" altLang="ru-RU"/>
              <a:pPr/>
              <a:t>‹#›</a:t>
            </a:fld>
            <a:endParaRPr lang="ru-RU" altLang="ru-RU"/>
          </a:p>
        </p:txBody>
      </p:sp>
    </p:spTree>
    <p:extLst>
      <p:ext uri="{BB962C8B-B14F-4D97-AF65-F5344CB8AC3E}">
        <p14:creationId xmlns:p14="http://schemas.microsoft.com/office/powerpoint/2010/main" val="4148000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ru-RU" smtClean="0"/>
              <a:t>Образец заголовка</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ru-RU" noProof="0" smtClean="0"/>
              <a:t>Вставка рисунка</a:t>
            </a:r>
            <a:endParaRPr lang="en-US" noProof="0"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3"/>
          <p:cNvSpPr>
            <a:spLocks noGrp="1"/>
          </p:cNvSpPr>
          <p:nvPr>
            <p:ph type="dt" sz="half" idx="10"/>
          </p:nvPr>
        </p:nvSpPr>
        <p:spPr/>
        <p:txBody>
          <a:bodyPr/>
          <a:lstStyle>
            <a:lvl1pPr>
              <a:defRPr/>
            </a:lvl1pPr>
          </a:lstStyle>
          <a:p>
            <a:pPr>
              <a:defRPr/>
            </a:pPr>
            <a:endParaRPr lang="ru-RU"/>
          </a:p>
        </p:txBody>
      </p:sp>
      <p:sp>
        <p:nvSpPr>
          <p:cNvPr id="6" name="Footer Placeholder 4"/>
          <p:cNvSpPr>
            <a:spLocks noGrp="1"/>
          </p:cNvSpPr>
          <p:nvPr>
            <p:ph type="ftr" sz="quarter" idx="11"/>
          </p:nvPr>
        </p:nvSpPr>
        <p:spPr/>
        <p:txBody>
          <a:bodyPr/>
          <a:lstStyle>
            <a:lvl1pPr>
              <a:defRPr/>
            </a:lvl1pPr>
          </a:lstStyle>
          <a:p>
            <a:pPr>
              <a:defRPr/>
            </a:pPr>
            <a:endParaRPr lang="ru-RU"/>
          </a:p>
        </p:txBody>
      </p:sp>
      <p:sp>
        <p:nvSpPr>
          <p:cNvPr id="7" name="Slide Number Placeholder 5"/>
          <p:cNvSpPr>
            <a:spLocks noGrp="1"/>
          </p:cNvSpPr>
          <p:nvPr>
            <p:ph type="sldNum" sz="quarter" idx="12"/>
          </p:nvPr>
        </p:nvSpPr>
        <p:spPr/>
        <p:txBody>
          <a:bodyPr/>
          <a:lstStyle>
            <a:lvl1pPr>
              <a:defRPr/>
            </a:lvl1pPr>
          </a:lstStyle>
          <a:p>
            <a:fld id="{83EA6B75-E8E5-4850-9734-AE9C6AE061E2}" type="slidenum">
              <a:rPr lang="ru-RU" altLang="ru-RU"/>
              <a:pPr/>
              <a:t>‹#›</a:t>
            </a:fld>
            <a:endParaRPr lang="ru-RU" altLang="ru-RU"/>
          </a:p>
        </p:txBody>
      </p:sp>
    </p:spTree>
    <p:extLst>
      <p:ext uri="{BB962C8B-B14F-4D97-AF65-F5344CB8AC3E}">
        <p14:creationId xmlns:p14="http://schemas.microsoft.com/office/powerpoint/2010/main" val="1388987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4.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6.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1028" name="Text Placeholder 2"/>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7" name="Rectangle 6"/>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Date Placeholder 3"/>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lgn="l">
              <a:defRPr sz="1200">
                <a:solidFill>
                  <a:srgbClr val="FFFFFF"/>
                </a:solidFill>
              </a:defRPr>
            </a:lvl1pPr>
          </a:lstStyle>
          <a:p>
            <a:pPr>
              <a:defRPr/>
            </a:pPr>
            <a:endParaRPr lang="ru-RU"/>
          </a:p>
        </p:txBody>
      </p:sp>
      <p:sp>
        <p:nvSpPr>
          <p:cNvPr id="5" name="Footer Placeholder 4"/>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lgn="ctr">
              <a:defRPr sz="1200">
                <a:solidFill>
                  <a:srgbClr val="FFFFFF"/>
                </a:solidFill>
              </a:defRPr>
            </a:lvl1pPr>
          </a:lstStyle>
          <a:p>
            <a:pPr>
              <a:defRPr/>
            </a:pPr>
            <a:endParaRPr lang="ru-RU"/>
          </a:p>
        </p:txBody>
      </p:sp>
      <p:sp>
        <p:nvSpPr>
          <p:cNvPr id="6" name="Slide Number Placeholder 5"/>
          <p:cNvSpPr>
            <a:spLocks noGrp="1"/>
          </p:cNvSpPr>
          <p:nvPr>
            <p:ph type="sldNum" sz="quarter" idx="4"/>
          </p:nvPr>
        </p:nvSpPr>
        <p:spPr>
          <a:xfrm>
            <a:off x="7620000" y="19050"/>
            <a:ext cx="1066800" cy="328613"/>
          </a:xfrm>
          <a:prstGeom prst="rect">
            <a:avLst/>
          </a:prstGeom>
        </p:spPr>
        <p:txBody>
          <a:bodyPr vert="horz" wrap="square" lIns="91440" tIns="45720" rIns="91440" bIns="45720" numCol="1" anchor="ctr" anchorCtr="0" compatLnSpc="1">
            <a:prstTxWarp prst="textNoShape">
              <a:avLst/>
            </a:prstTxWarp>
          </a:bodyPr>
          <a:lstStyle>
            <a:lvl1pPr algn="l">
              <a:defRPr sz="1400" b="1">
                <a:solidFill>
                  <a:srgbClr val="FFFFFF"/>
                </a:solidFill>
              </a:defRPr>
            </a:lvl1pPr>
          </a:lstStyle>
          <a:p>
            <a:fld id="{8AD929F9-2376-48BA-9E5C-30DB270BD19B}"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3902" r:id="rId1"/>
    <p:sldLayoutId id="2147483895" r:id="rId2"/>
    <p:sldLayoutId id="2147483903" r:id="rId3"/>
    <p:sldLayoutId id="2147483896" r:id="rId4"/>
    <p:sldLayoutId id="2147483904" r:id="rId5"/>
    <p:sldLayoutId id="2147483897" r:id="rId6"/>
    <p:sldLayoutId id="2147483898" r:id="rId7"/>
    <p:sldLayoutId id="2147483905" r:id="rId8"/>
    <p:sldLayoutId id="2147483899" r:id="rId9"/>
    <p:sldLayoutId id="2147483900" r:id="rId10"/>
    <p:sldLayoutId id="2147483901" r:id="rId11"/>
  </p:sldLayoutIdLst>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pitchFamily="34" charset="0"/>
        </a:defRPr>
      </a:lvl2pPr>
      <a:lvl3pPr algn="l" rtl="0" eaLnBrk="0" fontAlgn="base" hangingPunct="0">
        <a:spcBef>
          <a:spcPct val="0"/>
        </a:spcBef>
        <a:spcAft>
          <a:spcPct val="0"/>
        </a:spcAft>
        <a:defRPr sz="4000">
          <a:solidFill>
            <a:schemeClr val="tx2"/>
          </a:solidFill>
          <a:latin typeface="Arial" pitchFamily="34" charset="0"/>
        </a:defRPr>
      </a:lvl3pPr>
      <a:lvl4pPr algn="l" rtl="0" eaLnBrk="0" fontAlgn="base" hangingPunct="0">
        <a:spcBef>
          <a:spcPct val="0"/>
        </a:spcBef>
        <a:spcAft>
          <a:spcPct val="0"/>
        </a:spcAft>
        <a:defRPr sz="4000">
          <a:solidFill>
            <a:schemeClr val="tx2"/>
          </a:solidFill>
          <a:latin typeface="Arial" pitchFamily="34" charset="0"/>
        </a:defRPr>
      </a:lvl4pPr>
      <a:lvl5pPr algn="l" rtl="0" eaLnBrk="0" fontAlgn="base" hangingPunct="0">
        <a:spcBef>
          <a:spcPct val="0"/>
        </a:spcBef>
        <a:spcAft>
          <a:spcPct val="0"/>
        </a:spcAft>
        <a:defRPr sz="4000">
          <a:solidFill>
            <a:schemeClr val="tx2"/>
          </a:solidFill>
          <a:latin typeface="Arial" pitchFamily="34" charset="0"/>
        </a:defRPr>
      </a:lvl5pPr>
      <a:lvl6pPr marL="457200" algn="l" rtl="0" fontAlgn="base">
        <a:spcBef>
          <a:spcPct val="0"/>
        </a:spcBef>
        <a:spcAft>
          <a:spcPct val="0"/>
        </a:spcAft>
        <a:defRPr sz="4000">
          <a:solidFill>
            <a:schemeClr val="tx2"/>
          </a:solidFill>
          <a:latin typeface="Arial" pitchFamily="34" charset="0"/>
        </a:defRPr>
      </a:lvl6pPr>
      <a:lvl7pPr marL="914400" algn="l" rtl="0" fontAlgn="base">
        <a:spcBef>
          <a:spcPct val="0"/>
        </a:spcBef>
        <a:spcAft>
          <a:spcPct val="0"/>
        </a:spcAft>
        <a:defRPr sz="4000">
          <a:solidFill>
            <a:schemeClr val="tx2"/>
          </a:solidFill>
          <a:latin typeface="Arial" pitchFamily="34" charset="0"/>
        </a:defRPr>
      </a:lvl7pPr>
      <a:lvl8pPr marL="1371600" algn="l" rtl="0" fontAlgn="base">
        <a:spcBef>
          <a:spcPct val="0"/>
        </a:spcBef>
        <a:spcAft>
          <a:spcPct val="0"/>
        </a:spcAft>
        <a:defRPr sz="4000">
          <a:solidFill>
            <a:schemeClr val="tx2"/>
          </a:solidFill>
          <a:latin typeface="Arial" pitchFamily="34" charset="0"/>
        </a:defRPr>
      </a:lvl8pPr>
      <a:lvl9pPr marL="1828800" algn="l" rtl="0" fontAlgn="base">
        <a:spcBef>
          <a:spcPct val="0"/>
        </a:spcBef>
        <a:spcAft>
          <a:spcPct val="0"/>
        </a:spcAft>
        <a:defRPr sz="4000">
          <a:solidFill>
            <a:schemeClr val="tx2"/>
          </a:solidFill>
          <a:latin typeface="Arial" pitchFamily="34" charset="0"/>
        </a:defRPr>
      </a:lvl9pPr>
    </p:titleStyle>
    <p:body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319088" y="1828800"/>
            <a:ext cx="8824912" cy="5029200"/>
            <a:chOff x="201" y="1152"/>
            <a:chExt cx="5559" cy="3168"/>
          </a:xfrm>
        </p:grpSpPr>
        <p:sp>
          <p:nvSpPr>
            <p:cNvPr id="2056" name="Freeform 3"/>
            <p:cNvSpPr>
              <a:spLocks/>
            </p:cNvSpPr>
            <p:nvPr/>
          </p:nvSpPr>
          <p:spPr bwMode="ltGray">
            <a:xfrm>
              <a:off x="528" y="2909"/>
              <a:ext cx="5232" cy="1411"/>
            </a:xfrm>
            <a:custGeom>
              <a:avLst/>
              <a:gdLst>
                <a:gd name="T0" fmla="*/ 0 w 4897"/>
                <a:gd name="T1" fmla="*/ 0 h 2182"/>
                <a:gd name="T2" fmla="*/ 0 w 4897"/>
                <a:gd name="T3" fmla="*/ 1411 h 2182"/>
                <a:gd name="T4" fmla="*/ 5232 w 4897"/>
                <a:gd name="T5" fmla="*/ 1411 h 2182"/>
                <a:gd name="T6" fmla="*/ 5232 w 4897"/>
                <a:gd name="T7" fmla="*/ 0 h 2182"/>
                <a:gd name="T8" fmla="*/ 0 w 4897"/>
                <a:gd name="T9" fmla="*/ 0 h 2182"/>
                <a:gd name="T10" fmla="*/ 0 w 4897"/>
                <a:gd name="T11" fmla="*/ 0 h 21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7" h="2182">
                  <a:moveTo>
                    <a:pt x="0" y="0"/>
                  </a:moveTo>
                  <a:lnTo>
                    <a:pt x="0" y="2182"/>
                  </a:lnTo>
                  <a:lnTo>
                    <a:pt x="4897" y="2182"/>
                  </a:lnTo>
                  <a:lnTo>
                    <a:pt x="4897" y="0"/>
                  </a:lnTo>
                  <a:lnTo>
                    <a:pt x="0" y="0"/>
                  </a:ln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057" name="Freeform 4"/>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2058" name="Freeform 5"/>
            <p:cNvSpPr>
              <a:spLocks/>
            </p:cNvSpPr>
            <p:nvPr/>
          </p:nvSpPr>
          <p:spPr bwMode="ltGray">
            <a:xfrm>
              <a:off x="528" y="2932"/>
              <a:ext cx="5232" cy="1388"/>
            </a:xfrm>
            <a:custGeom>
              <a:avLst/>
              <a:gdLst>
                <a:gd name="T0" fmla="*/ 0 w 4897"/>
                <a:gd name="T1" fmla="*/ 0 h 2182"/>
                <a:gd name="T2" fmla="*/ 0 w 4897"/>
                <a:gd name="T3" fmla="*/ 1388 h 2182"/>
                <a:gd name="T4" fmla="*/ 5232 w 4897"/>
                <a:gd name="T5" fmla="*/ 1388 h 2182"/>
                <a:gd name="T6" fmla="*/ 5232 w 4897"/>
                <a:gd name="T7" fmla="*/ 0 h 2182"/>
                <a:gd name="T8" fmla="*/ 0 w 4897"/>
                <a:gd name="T9" fmla="*/ 0 h 2182"/>
                <a:gd name="T10" fmla="*/ 0 w 4897"/>
                <a:gd name="T11" fmla="*/ 0 h 21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7" h="2182">
                  <a:moveTo>
                    <a:pt x="0" y="0"/>
                  </a:moveTo>
                  <a:lnTo>
                    <a:pt x="0" y="2182"/>
                  </a:lnTo>
                  <a:lnTo>
                    <a:pt x="4897" y="2182"/>
                  </a:lnTo>
                  <a:lnTo>
                    <a:pt x="4897"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43014" name="Freeform 6"/>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5" name="Freeform 7"/>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6" name="Freeform 8"/>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7" name="Freeform 9"/>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8" name="Freeform 10"/>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grpSp>
      <p:sp>
        <p:nvSpPr>
          <p:cNvPr id="43019" name="Rectangle 11"/>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smtClean="0">
                <a:solidFill>
                  <a:srgbClr val="FFFFFF"/>
                </a:solidFill>
                <a:effectLst>
                  <a:outerShdw blurRad="38100" dist="38100" dir="2700000" algn="tl">
                    <a:srgbClr val="000000"/>
                  </a:outerShdw>
                </a:effectLst>
                <a:latin typeface="Arial" pitchFamily="34" charset="0"/>
              </a:defRPr>
            </a:lvl1pPr>
          </a:lstStyle>
          <a:p>
            <a:pPr>
              <a:defRPr/>
            </a:pPr>
            <a:endParaRPr lang="ru-RU"/>
          </a:p>
        </p:txBody>
      </p:sp>
      <p:sp>
        <p:nvSpPr>
          <p:cNvPr id="43020" name="Rectangle 12"/>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solidFill>
                  <a:srgbClr val="FFFFFF"/>
                </a:solidFill>
                <a:effectLst>
                  <a:outerShdw blurRad="38100" dist="38100" dir="2700000" algn="tl">
                    <a:srgbClr val="000000"/>
                  </a:outerShdw>
                </a:effectLst>
                <a:latin typeface="Arial" pitchFamily="34" charset="0"/>
              </a:defRPr>
            </a:lvl1pPr>
          </a:lstStyle>
          <a:p>
            <a:pPr>
              <a:defRPr/>
            </a:pPr>
            <a:endParaRPr lang="ru-RU"/>
          </a:p>
        </p:txBody>
      </p:sp>
      <p:sp>
        <p:nvSpPr>
          <p:cNvPr id="43021" name="Rectangle 13"/>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FFFFFF"/>
                </a:solidFill>
                <a:effectLst>
                  <a:outerShdw blurRad="38100" dist="38100" dir="2700000" algn="tl">
                    <a:srgbClr val="C0C0C0"/>
                  </a:outerShdw>
                </a:effectLst>
                <a:latin typeface="Arial" panose="020B0604020202020204" pitchFamily="34" charset="0"/>
              </a:defRPr>
            </a:lvl1pPr>
          </a:lstStyle>
          <a:p>
            <a:fld id="{A4114A96-52AD-4979-B630-19F891A094F2}" type="slidenum">
              <a:rPr lang="ru-RU" altLang="ru-RU"/>
              <a:pPr/>
              <a:t>‹#›</a:t>
            </a:fld>
            <a:endParaRPr lang="ru-RU" altLang="ru-RU"/>
          </a:p>
        </p:txBody>
      </p:sp>
      <p:sp>
        <p:nvSpPr>
          <p:cNvPr id="43022" name="Rectangle 14"/>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43023" name="Rectangle 15"/>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Tree>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anose="05000000000000000000"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accent2"/>
            </a:gs>
          </a:gsLst>
          <a:lin ang="5400000" scaled="1"/>
        </a:gradFill>
        <a:effectLst/>
      </p:bgPr>
    </p:bg>
    <p:spTree>
      <p:nvGrpSpPr>
        <p:cNvPr id="1" name=""/>
        <p:cNvGrpSpPr/>
        <p:nvPr/>
      </p:nvGrpSpPr>
      <p:grpSpPr>
        <a:xfrm>
          <a:off x="0" y="0"/>
          <a:ext cx="0" cy="0"/>
          <a:chOff x="0" y="0"/>
          <a:chExt cx="0" cy="0"/>
        </a:xfrm>
      </p:grpSpPr>
      <p:grpSp>
        <p:nvGrpSpPr>
          <p:cNvPr id="3074" name="Group 2"/>
          <p:cNvGrpSpPr>
            <a:grpSpLocks/>
          </p:cNvGrpSpPr>
          <p:nvPr/>
        </p:nvGrpSpPr>
        <p:grpSpPr bwMode="auto">
          <a:xfrm>
            <a:off x="319088" y="1828800"/>
            <a:ext cx="8824912" cy="5029200"/>
            <a:chOff x="201" y="1152"/>
            <a:chExt cx="5559" cy="3168"/>
          </a:xfrm>
        </p:grpSpPr>
        <p:sp>
          <p:nvSpPr>
            <p:cNvPr id="3080" name="Freeform 3"/>
            <p:cNvSpPr>
              <a:spLocks/>
            </p:cNvSpPr>
            <p:nvPr/>
          </p:nvSpPr>
          <p:spPr bwMode="ltGray">
            <a:xfrm>
              <a:off x="528" y="2909"/>
              <a:ext cx="5232" cy="1411"/>
            </a:xfrm>
            <a:custGeom>
              <a:avLst/>
              <a:gdLst>
                <a:gd name="T0" fmla="*/ 0 w 4897"/>
                <a:gd name="T1" fmla="*/ 0 h 2182"/>
                <a:gd name="T2" fmla="*/ 0 w 4897"/>
                <a:gd name="T3" fmla="*/ 1411 h 2182"/>
                <a:gd name="T4" fmla="*/ 5232 w 4897"/>
                <a:gd name="T5" fmla="*/ 1411 h 2182"/>
                <a:gd name="T6" fmla="*/ 5232 w 4897"/>
                <a:gd name="T7" fmla="*/ 0 h 2182"/>
                <a:gd name="T8" fmla="*/ 0 w 4897"/>
                <a:gd name="T9" fmla="*/ 0 h 2182"/>
                <a:gd name="T10" fmla="*/ 0 w 4897"/>
                <a:gd name="T11" fmla="*/ 0 h 21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7" h="2182">
                  <a:moveTo>
                    <a:pt x="0" y="0"/>
                  </a:moveTo>
                  <a:lnTo>
                    <a:pt x="0" y="2182"/>
                  </a:lnTo>
                  <a:lnTo>
                    <a:pt x="4897" y="2182"/>
                  </a:lnTo>
                  <a:lnTo>
                    <a:pt x="4897" y="0"/>
                  </a:lnTo>
                  <a:lnTo>
                    <a:pt x="0" y="0"/>
                  </a:ln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081" name="Freeform 4"/>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3082" name="Freeform 5"/>
            <p:cNvSpPr>
              <a:spLocks/>
            </p:cNvSpPr>
            <p:nvPr/>
          </p:nvSpPr>
          <p:spPr bwMode="ltGray">
            <a:xfrm>
              <a:off x="528" y="2932"/>
              <a:ext cx="5232" cy="1388"/>
            </a:xfrm>
            <a:custGeom>
              <a:avLst/>
              <a:gdLst>
                <a:gd name="T0" fmla="*/ 0 w 4897"/>
                <a:gd name="T1" fmla="*/ 0 h 2182"/>
                <a:gd name="T2" fmla="*/ 0 w 4897"/>
                <a:gd name="T3" fmla="*/ 1388 h 2182"/>
                <a:gd name="T4" fmla="*/ 5232 w 4897"/>
                <a:gd name="T5" fmla="*/ 1388 h 2182"/>
                <a:gd name="T6" fmla="*/ 5232 w 4897"/>
                <a:gd name="T7" fmla="*/ 0 h 2182"/>
                <a:gd name="T8" fmla="*/ 0 w 4897"/>
                <a:gd name="T9" fmla="*/ 0 h 2182"/>
                <a:gd name="T10" fmla="*/ 0 w 4897"/>
                <a:gd name="T11" fmla="*/ 0 h 21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7" h="2182">
                  <a:moveTo>
                    <a:pt x="0" y="0"/>
                  </a:moveTo>
                  <a:lnTo>
                    <a:pt x="0" y="2182"/>
                  </a:lnTo>
                  <a:lnTo>
                    <a:pt x="4897" y="2182"/>
                  </a:lnTo>
                  <a:lnTo>
                    <a:pt x="4897"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43014" name="Freeform 6"/>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5" name="Freeform 7"/>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6" name="Freeform 8"/>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7" name="Freeform 9"/>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8" name="Freeform 10"/>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grpSp>
      <p:sp>
        <p:nvSpPr>
          <p:cNvPr id="43019" name="Rectangle 11"/>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smtClean="0">
                <a:solidFill>
                  <a:srgbClr val="FFFFFF"/>
                </a:solidFill>
                <a:effectLst>
                  <a:outerShdw blurRad="38100" dist="38100" dir="2700000" algn="tl">
                    <a:srgbClr val="000000"/>
                  </a:outerShdw>
                </a:effectLst>
                <a:latin typeface="Arial" pitchFamily="34" charset="0"/>
              </a:defRPr>
            </a:lvl1pPr>
          </a:lstStyle>
          <a:p>
            <a:pPr>
              <a:defRPr/>
            </a:pPr>
            <a:endParaRPr lang="ru-RU"/>
          </a:p>
        </p:txBody>
      </p:sp>
      <p:sp>
        <p:nvSpPr>
          <p:cNvPr id="43020" name="Rectangle 12"/>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solidFill>
                  <a:srgbClr val="FFFFFF"/>
                </a:solidFill>
                <a:effectLst>
                  <a:outerShdw blurRad="38100" dist="38100" dir="2700000" algn="tl">
                    <a:srgbClr val="000000"/>
                  </a:outerShdw>
                </a:effectLst>
                <a:latin typeface="Arial" pitchFamily="34" charset="0"/>
              </a:defRPr>
            </a:lvl1pPr>
          </a:lstStyle>
          <a:p>
            <a:pPr>
              <a:defRPr/>
            </a:pPr>
            <a:endParaRPr lang="ru-RU"/>
          </a:p>
        </p:txBody>
      </p:sp>
      <p:sp>
        <p:nvSpPr>
          <p:cNvPr id="43021" name="Rectangle 13"/>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FFFFFF"/>
                </a:solidFill>
                <a:effectLst>
                  <a:outerShdw blurRad="38100" dist="38100" dir="2700000" algn="tl">
                    <a:srgbClr val="000000"/>
                  </a:outerShdw>
                </a:effectLst>
                <a:latin typeface="Arial" panose="020B0604020202020204" pitchFamily="34" charset="0"/>
              </a:defRPr>
            </a:lvl1pPr>
          </a:lstStyle>
          <a:p>
            <a:fld id="{E62F2C64-3817-492A-BD3B-83B6222D325D}" type="slidenum">
              <a:rPr lang="ru-RU" altLang="ru-RU"/>
              <a:pPr/>
              <a:t>‹#›</a:t>
            </a:fld>
            <a:endParaRPr lang="ru-RU" altLang="ru-RU"/>
          </a:p>
        </p:txBody>
      </p:sp>
      <p:sp>
        <p:nvSpPr>
          <p:cNvPr id="43022" name="Rectangle 14"/>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43023" name="Rectangle 15"/>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Tree>
  </p:cSld>
  <p:clrMap bg1="dk2" tx1="lt1" bg2="dk1" tx2="lt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anose="05000000000000000000"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accent2"/>
            </a:gs>
          </a:gsLst>
          <a:lin ang="5400000" scaled="1"/>
        </a:gra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319088" y="1828800"/>
            <a:ext cx="8824912" cy="5029200"/>
            <a:chOff x="201" y="1152"/>
            <a:chExt cx="5559" cy="3168"/>
          </a:xfrm>
        </p:grpSpPr>
        <p:sp>
          <p:nvSpPr>
            <p:cNvPr id="4104" name="Freeform 3"/>
            <p:cNvSpPr>
              <a:spLocks/>
            </p:cNvSpPr>
            <p:nvPr/>
          </p:nvSpPr>
          <p:spPr bwMode="ltGray">
            <a:xfrm>
              <a:off x="528" y="2909"/>
              <a:ext cx="5232" cy="1411"/>
            </a:xfrm>
            <a:custGeom>
              <a:avLst/>
              <a:gdLst>
                <a:gd name="T0" fmla="*/ 0 w 4897"/>
                <a:gd name="T1" fmla="*/ 0 h 2182"/>
                <a:gd name="T2" fmla="*/ 0 w 4897"/>
                <a:gd name="T3" fmla="*/ 1411 h 2182"/>
                <a:gd name="T4" fmla="*/ 5232 w 4897"/>
                <a:gd name="T5" fmla="*/ 1411 h 2182"/>
                <a:gd name="T6" fmla="*/ 5232 w 4897"/>
                <a:gd name="T7" fmla="*/ 0 h 2182"/>
                <a:gd name="T8" fmla="*/ 0 w 4897"/>
                <a:gd name="T9" fmla="*/ 0 h 2182"/>
                <a:gd name="T10" fmla="*/ 0 w 4897"/>
                <a:gd name="T11" fmla="*/ 0 h 21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7" h="2182">
                  <a:moveTo>
                    <a:pt x="0" y="0"/>
                  </a:moveTo>
                  <a:lnTo>
                    <a:pt x="0" y="2182"/>
                  </a:lnTo>
                  <a:lnTo>
                    <a:pt x="4897" y="2182"/>
                  </a:lnTo>
                  <a:lnTo>
                    <a:pt x="4897" y="0"/>
                  </a:lnTo>
                  <a:lnTo>
                    <a:pt x="0" y="0"/>
                  </a:ln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4105" name="Freeform 4"/>
            <p:cNvSpPr>
              <a:spLocks/>
            </p:cNvSpPr>
            <p:nvPr/>
          </p:nvSpPr>
          <p:spPr bwMode="ltGray">
            <a:xfrm>
              <a:off x="210" y="1152"/>
              <a:ext cx="5550" cy="3168"/>
            </a:xfrm>
            <a:custGeom>
              <a:avLst/>
              <a:gdLst>
                <a:gd name="T0" fmla="*/ 330 w 5550"/>
                <a:gd name="T1" fmla="*/ 1764 h 3168"/>
                <a:gd name="T2" fmla="*/ 0 w 5550"/>
                <a:gd name="T3" fmla="*/ 1764 h 3168"/>
                <a:gd name="T4" fmla="*/ 0 w 5550"/>
                <a:gd name="T5" fmla="*/ 3168 h 3168"/>
                <a:gd name="T6" fmla="*/ 5550 w 5550"/>
                <a:gd name="T7" fmla="*/ 3168 h 3168"/>
                <a:gd name="T8" fmla="*/ 5550 w 5550"/>
                <a:gd name="T9" fmla="*/ 0 h 3168"/>
                <a:gd name="T10" fmla="*/ 330 w 5550"/>
                <a:gd name="T11" fmla="*/ 0 h 3168"/>
                <a:gd name="T12" fmla="*/ 330 w 5550"/>
                <a:gd name="T13" fmla="*/ 1764 h 31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50" h="3168">
                  <a:moveTo>
                    <a:pt x="330" y="1764"/>
                  </a:moveTo>
                  <a:lnTo>
                    <a:pt x="0" y="1764"/>
                  </a:lnTo>
                  <a:lnTo>
                    <a:pt x="0" y="3168"/>
                  </a:lnTo>
                  <a:lnTo>
                    <a:pt x="5550" y="3168"/>
                  </a:lnTo>
                  <a:lnTo>
                    <a:pt x="5550" y="0"/>
                  </a:lnTo>
                  <a:lnTo>
                    <a:pt x="330" y="0"/>
                  </a:lnTo>
                  <a:lnTo>
                    <a:pt x="330" y="1764"/>
                  </a:lnTo>
                  <a:close/>
                </a:path>
              </a:pathLst>
            </a:custGeom>
            <a:solidFill>
              <a:schemeClr val="bg2">
                <a:alpha val="30196"/>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4106" name="Freeform 5"/>
            <p:cNvSpPr>
              <a:spLocks/>
            </p:cNvSpPr>
            <p:nvPr/>
          </p:nvSpPr>
          <p:spPr bwMode="ltGray">
            <a:xfrm>
              <a:off x="528" y="2932"/>
              <a:ext cx="5232" cy="1388"/>
            </a:xfrm>
            <a:custGeom>
              <a:avLst/>
              <a:gdLst>
                <a:gd name="T0" fmla="*/ 0 w 4897"/>
                <a:gd name="T1" fmla="*/ 0 h 2182"/>
                <a:gd name="T2" fmla="*/ 0 w 4897"/>
                <a:gd name="T3" fmla="*/ 1388 h 2182"/>
                <a:gd name="T4" fmla="*/ 5232 w 4897"/>
                <a:gd name="T5" fmla="*/ 1388 h 2182"/>
                <a:gd name="T6" fmla="*/ 5232 w 4897"/>
                <a:gd name="T7" fmla="*/ 0 h 2182"/>
                <a:gd name="T8" fmla="*/ 0 w 4897"/>
                <a:gd name="T9" fmla="*/ 0 h 2182"/>
                <a:gd name="T10" fmla="*/ 0 w 4897"/>
                <a:gd name="T11" fmla="*/ 0 h 21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97" h="2182">
                  <a:moveTo>
                    <a:pt x="0" y="0"/>
                  </a:moveTo>
                  <a:lnTo>
                    <a:pt x="0" y="2182"/>
                  </a:lnTo>
                  <a:lnTo>
                    <a:pt x="4897" y="2182"/>
                  </a:lnTo>
                  <a:lnTo>
                    <a:pt x="4897" y="0"/>
                  </a:lnTo>
                  <a:lnTo>
                    <a:pt x="0" y="0"/>
                  </a:lnTo>
                  <a:close/>
                </a:path>
              </a:pathLst>
            </a:custGeom>
            <a:solidFill>
              <a:schemeClr val="accent2">
                <a:alpha val="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ru-RU"/>
            </a:p>
          </p:txBody>
        </p:sp>
        <p:sp>
          <p:nvSpPr>
            <p:cNvPr id="43014" name="Freeform 6"/>
            <p:cNvSpPr>
              <a:spLocks/>
            </p:cNvSpPr>
            <p:nvPr/>
          </p:nvSpPr>
          <p:spPr bwMode="ltGray">
            <a:xfrm>
              <a:off x="528" y="1152"/>
              <a:ext cx="4607"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5" name="Freeform 7"/>
            <p:cNvSpPr>
              <a:spLocks/>
            </p:cNvSpPr>
            <p:nvPr/>
          </p:nvSpPr>
          <p:spPr bwMode="ltGray">
            <a:xfrm>
              <a:off x="528" y="1152"/>
              <a:ext cx="29" cy="1785"/>
            </a:xfrm>
            <a:custGeom>
              <a:avLst/>
              <a:gdLst>
                <a:gd name="T0" fmla="*/ 0 w 29"/>
                <a:gd name="T1" fmla="*/ 0 h 2161"/>
                <a:gd name="T2" fmla="*/ 0 w 29"/>
                <a:gd name="T3" fmla="*/ 2161 h 2161"/>
                <a:gd name="T4" fmla="*/ 29 w 29"/>
                <a:gd name="T5" fmla="*/ 2161 h 2161"/>
                <a:gd name="T6" fmla="*/ 27 w 29"/>
                <a:gd name="T7" fmla="*/ 27 h 2161"/>
                <a:gd name="T8" fmla="*/ 0 w 29"/>
                <a:gd name="T9" fmla="*/ 0 h 2161"/>
                <a:gd name="T10" fmla="*/ 0 w 29"/>
                <a:gd name="T11" fmla="*/ 0 h 2161"/>
              </a:gdLst>
              <a:ahLst/>
              <a:cxnLst>
                <a:cxn ang="0">
                  <a:pos x="T0" y="T1"/>
                </a:cxn>
                <a:cxn ang="0">
                  <a:pos x="T2" y="T3"/>
                </a:cxn>
                <a:cxn ang="0">
                  <a:pos x="T4" y="T5"/>
                </a:cxn>
                <a:cxn ang="0">
                  <a:pos x="T6" y="T7"/>
                </a:cxn>
                <a:cxn ang="0">
                  <a:pos x="T8" y="T9"/>
                </a:cxn>
                <a:cxn ang="0">
                  <a:pos x="T10" y="T11"/>
                </a:cxn>
              </a:cxnLst>
              <a:rect l="0" t="0" r="r" b="b"/>
              <a:pathLst>
                <a:path w="29" h="2161">
                  <a:moveTo>
                    <a:pt x="0" y="0"/>
                  </a:moveTo>
                  <a:lnTo>
                    <a:pt x="0" y="2161"/>
                  </a:lnTo>
                  <a:lnTo>
                    <a:pt x="29" y="2161"/>
                  </a:lnTo>
                  <a:lnTo>
                    <a:pt x="27" y="27"/>
                  </a:lnTo>
                  <a:lnTo>
                    <a:pt x="0" y="0"/>
                  </a:lnTo>
                  <a:lnTo>
                    <a:pt x="0" y="0"/>
                  </a:lnTo>
                  <a:close/>
                </a:path>
              </a:pathLst>
            </a:custGeom>
            <a:gradFill rotWithShape="1">
              <a:gsLst>
                <a:gs pos="0">
                  <a:schemeClr val="bg2">
                    <a:gamma/>
                    <a:tint val="87843"/>
                    <a:invGamma/>
                  </a:schemeClr>
                </a:gs>
                <a:gs pos="100000">
                  <a:schemeClr val="bg2"/>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6" name="Freeform 8"/>
            <p:cNvSpPr>
              <a:spLocks/>
            </p:cNvSpPr>
            <p:nvPr/>
          </p:nvSpPr>
          <p:spPr bwMode="ltGray">
            <a:xfrm>
              <a:off x="527" y="2904"/>
              <a:ext cx="29" cy="1416"/>
            </a:xfrm>
            <a:custGeom>
              <a:avLst/>
              <a:gdLst>
                <a:gd name="T0" fmla="*/ 0 w 29"/>
                <a:gd name="T1" fmla="*/ 1416 h 1416"/>
                <a:gd name="T2" fmla="*/ 29 w 29"/>
                <a:gd name="T3" fmla="*/ 1416 h 1416"/>
                <a:gd name="T4" fmla="*/ 28 w 29"/>
                <a:gd name="T5" fmla="*/ 24 h 1416"/>
                <a:gd name="T6" fmla="*/ 0 w 29"/>
                <a:gd name="T7" fmla="*/ 0 h 1416"/>
                <a:gd name="T8" fmla="*/ 0 w 29"/>
                <a:gd name="T9" fmla="*/ 1416 h 1416"/>
              </a:gdLst>
              <a:ahLst/>
              <a:cxnLst>
                <a:cxn ang="0">
                  <a:pos x="T0" y="T1"/>
                </a:cxn>
                <a:cxn ang="0">
                  <a:pos x="T2" y="T3"/>
                </a:cxn>
                <a:cxn ang="0">
                  <a:pos x="T4" y="T5"/>
                </a:cxn>
                <a:cxn ang="0">
                  <a:pos x="T6" y="T7"/>
                </a:cxn>
                <a:cxn ang="0">
                  <a:pos x="T8" y="T9"/>
                </a:cxn>
              </a:cxnLst>
              <a:rect l="0" t="0" r="r" b="b"/>
              <a:pathLst>
                <a:path w="29" h="1416">
                  <a:moveTo>
                    <a:pt x="0" y="1416"/>
                  </a:moveTo>
                  <a:lnTo>
                    <a:pt x="29" y="1416"/>
                  </a:lnTo>
                  <a:lnTo>
                    <a:pt x="28" y="24"/>
                  </a:lnTo>
                  <a:lnTo>
                    <a:pt x="0" y="0"/>
                  </a:lnTo>
                  <a:lnTo>
                    <a:pt x="0" y="1416"/>
                  </a:lnTo>
                  <a:close/>
                </a:path>
              </a:pathLst>
            </a:custGeom>
            <a:gradFill rotWithShape="1">
              <a:gsLst>
                <a:gs pos="0">
                  <a:schemeClr val="bg2">
                    <a:gamma/>
                    <a:tint val="87843"/>
                    <a:invGamma/>
                  </a:schemeClr>
                </a:gs>
                <a:gs pos="100000">
                  <a:schemeClr val="bg2">
                    <a:alpha val="0"/>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7" name="Freeform 9"/>
            <p:cNvSpPr>
              <a:spLocks/>
            </p:cNvSpPr>
            <p:nvPr/>
          </p:nvSpPr>
          <p:spPr bwMode="ltGray">
            <a:xfrm>
              <a:off x="201" y="2904"/>
              <a:ext cx="2879" cy="29"/>
            </a:xfrm>
            <a:custGeom>
              <a:avLst/>
              <a:gdLst>
                <a:gd name="T0" fmla="*/ 0 w 5387"/>
                <a:gd name="T1" fmla="*/ 0 h 149"/>
                <a:gd name="T2" fmla="*/ 0 w 5387"/>
                <a:gd name="T3" fmla="*/ 149 h 149"/>
                <a:gd name="T4" fmla="*/ 5387 w 5387"/>
                <a:gd name="T5" fmla="*/ 149 h 149"/>
                <a:gd name="T6" fmla="*/ 5387 w 5387"/>
                <a:gd name="T7" fmla="*/ 0 h 149"/>
                <a:gd name="T8" fmla="*/ 0 w 5387"/>
                <a:gd name="T9" fmla="*/ 0 h 149"/>
                <a:gd name="T10" fmla="*/ 0 w 5387"/>
                <a:gd name="T11" fmla="*/ 0 h 149"/>
              </a:gdLst>
              <a:ahLst/>
              <a:cxnLst>
                <a:cxn ang="0">
                  <a:pos x="T0" y="T1"/>
                </a:cxn>
                <a:cxn ang="0">
                  <a:pos x="T2" y="T3"/>
                </a:cxn>
                <a:cxn ang="0">
                  <a:pos x="T4" y="T5"/>
                </a:cxn>
                <a:cxn ang="0">
                  <a:pos x="T6" y="T7"/>
                </a:cxn>
                <a:cxn ang="0">
                  <a:pos x="T8" y="T9"/>
                </a:cxn>
                <a:cxn ang="0">
                  <a:pos x="T10" y="T11"/>
                </a:cxn>
              </a:cxnLst>
              <a:rect l="0" t="0" r="r" b="b"/>
              <a:pathLst>
                <a:path w="5387" h="149">
                  <a:moveTo>
                    <a:pt x="0" y="0"/>
                  </a:moveTo>
                  <a:lnTo>
                    <a:pt x="0" y="149"/>
                  </a:lnTo>
                  <a:lnTo>
                    <a:pt x="5387" y="149"/>
                  </a:lnTo>
                  <a:lnTo>
                    <a:pt x="5387" y="0"/>
                  </a:lnTo>
                  <a:lnTo>
                    <a:pt x="0" y="0"/>
                  </a:lnTo>
                  <a:lnTo>
                    <a:pt x="0" y="0"/>
                  </a:lnTo>
                  <a:close/>
                </a:path>
              </a:pathLst>
            </a:custGeom>
            <a:gradFill rotWithShape="1">
              <a:gsLst>
                <a:gs pos="0">
                  <a:schemeClr val="bg2">
                    <a:alpha val="0"/>
                  </a:schemeClr>
                </a:gs>
                <a:gs pos="100000">
                  <a:schemeClr val="bg2">
                    <a:gamma/>
                    <a:shade val="81961"/>
                    <a:invGamma/>
                  </a:schemeClr>
                </a:gs>
              </a:gsLst>
              <a:lin ang="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sp>
          <p:nvSpPr>
            <p:cNvPr id="43018" name="Freeform 10"/>
            <p:cNvSpPr>
              <a:spLocks/>
            </p:cNvSpPr>
            <p:nvPr/>
          </p:nvSpPr>
          <p:spPr bwMode="ltGray">
            <a:xfrm>
              <a:off x="201" y="2904"/>
              <a:ext cx="30" cy="1416"/>
            </a:xfrm>
            <a:custGeom>
              <a:avLst/>
              <a:gdLst>
                <a:gd name="T0" fmla="*/ 0 w 30"/>
                <a:gd name="T1" fmla="*/ 0 h 1416"/>
                <a:gd name="T2" fmla="*/ 0 w 30"/>
                <a:gd name="T3" fmla="*/ 1416 h 1416"/>
                <a:gd name="T4" fmla="*/ 29 w 30"/>
                <a:gd name="T5" fmla="*/ 1416 h 1416"/>
                <a:gd name="T6" fmla="*/ 30 w 30"/>
                <a:gd name="T7" fmla="*/ 27 h 1416"/>
                <a:gd name="T8" fmla="*/ 0 w 30"/>
                <a:gd name="T9" fmla="*/ 0 h 1416"/>
                <a:gd name="T10" fmla="*/ 0 w 30"/>
                <a:gd name="T11" fmla="*/ 0 h 1416"/>
              </a:gdLst>
              <a:ahLst/>
              <a:cxnLst>
                <a:cxn ang="0">
                  <a:pos x="T0" y="T1"/>
                </a:cxn>
                <a:cxn ang="0">
                  <a:pos x="T2" y="T3"/>
                </a:cxn>
                <a:cxn ang="0">
                  <a:pos x="T4" y="T5"/>
                </a:cxn>
                <a:cxn ang="0">
                  <a:pos x="T6" y="T7"/>
                </a:cxn>
                <a:cxn ang="0">
                  <a:pos x="T8" y="T9"/>
                </a:cxn>
                <a:cxn ang="0">
                  <a:pos x="T10" y="T11"/>
                </a:cxn>
              </a:cxnLst>
              <a:rect l="0" t="0" r="r" b="b"/>
              <a:pathLst>
                <a:path w="30" h="1416">
                  <a:moveTo>
                    <a:pt x="0" y="0"/>
                  </a:moveTo>
                  <a:lnTo>
                    <a:pt x="0" y="1416"/>
                  </a:lnTo>
                  <a:lnTo>
                    <a:pt x="29" y="1416"/>
                  </a:lnTo>
                  <a:lnTo>
                    <a:pt x="30" y="27"/>
                  </a:lnTo>
                  <a:lnTo>
                    <a:pt x="0" y="0"/>
                  </a:lnTo>
                  <a:lnTo>
                    <a:pt x="0" y="0"/>
                  </a:lnTo>
                  <a:close/>
                </a:path>
              </a:pathLst>
            </a:custGeom>
            <a:gradFill rotWithShape="1">
              <a:gsLst>
                <a:gs pos="0">
                  <a:schemeClr val="bg2">
                    <a:gamma/>
                    <a:tint val="87843"/>
                    <a:invGamma/>
                  </a:schemeClr>
                </a:gs>
                <a:gs pos="100000">
                  <a:schemeClr val="bg2">
                    <a:alpha val="10001"/>
                  </a:schemeClr>
                </a:gs>
              </a:gsLst>
              <a:lin ang="5400000" scaled="1"/>
            </a:gradFill>
            <a:ln>
              <a:noFill/>
            </a:ln>
            <a:effectLst/>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defRPr/>
              </a:pPr>
              <a:endParaRPr lang="ru-RU" sz="1800">
                <a:solidFill>
                  <a:srgbClr val="FFFFFF"/>
                </a:solidFill>
                <a:latin typeface="Arial" pitchFamily="34" charset="0"/>
              </a:endParaRPr>
            </a:p>
          </p:txBody>
        </p:sp>
      </p:grpSp>
      <p:sp>
        <p:nvSpPr>
          <p:cNvPr id="43019" name="Rectangle 11"/>
          <p:cNvSpPr>
            <a:spLocks noGrp="1" noChangeArrowheads="1"/>
          </p:cNvSpPr>
          <p:nvPr>
            <p:ph type="dt" sz="half" idx="2"/>
          </p:nvPr>
        </p:nvSpPr>
        <p:spPr bwMode="auto">
          <a:xfrm>
            <a:off x="838200"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smtClean="0">
                <a:solidFill>
                  <a:srgbClr val="FFFFFF"/>
                </a:solidFill>
                <a:effectLst>
                  <a:outerShdw blurRad="38100" dist="38100" dir="2700000" algn="tl">
                    <a:srgbClr val="000000"/>
                  </a:outerShdw>
                </a:effectLst>
                <a:latin typeface="Arial" pitchFamily="34" charset="0"/>
              </a:defRPr>
            </a:lvl1pPr>
          </a:lstStyle>
          <a:p>
            <a:pPr>
              <a:defRPr/>
            </a:pPr>
            <a:endParaRPr lang="ru-RU"/>
          </a:p>
        </p:txBody>
      </p:sp>
      <p:sp>
        <p:nvSpPr>
          <p:cNvPr id="43020" name="Rectangle 12"/>
          <p:cNvSpPr>
            <a:spLocks noGrp="1" noChangeArrowheads="1"/>
          </p:cNvSpPr>
          <p:nvPr>
            <p:ph type="ftr" sz="quarter" idx="3"/>
          </p:nvPr>
        </p:nvSpPr>
        <p:spPr bwMode="auto">
          <a:xfrm>
            <a:off x="34290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solidFill>
                  <a:srgbClr val="FFFFFF"/>
                </a:solidFill>
                <a:effectLst>
                  <a:outerShdw blurRad="38100" dist="38100" dir="2700000" algn="tl">
                    <a:srgbClr val="000000"/>
                  </a:outerShdw>
                </a:effectLst>
                <a:latin typeface="Arial" pitchFamily="34" charset="0"/>
              </a:defRPr>
            </a:lvl1pPr>
          </a:lstStyle>
          <a:p>
            <a:pPr>
              <a:defRPr/>
            </a:pPr>
            <a:endParaRPr lang="ru-RU"/>
          </a:p>
        </p:txBody>
      </p:sp>
      <p:sp>
        <p:nvSpPr>
          <p:cNvPr id="43021" name="Rectangle 13"/>
          <p:cNvSpPr>
            <a:spLocks noGrp="1" noChangeArrowheads="1"/>
          </p:cNvSpPr>
          <p:nvPr>
            <p:ph type="sldNum" sz="quarter" idx="4"/>
          </p:nvPr>
        </p:nvSpPr>
        <p:spPr bwMode="auto">
          <a:xfrm>
            <a:off x="6937375" y="6245225"/>
            <a:ext cx="19018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rgbClr val="FFFFFF"/>
                </a:solidFill>
                <a:effectLst>
                  <a:outerShdw blurRad="38100" dist="38100" dir="2700000" algn="tl">
                    <a:srgbClr val="000000"/>
                  </a:outerShdw>
                </a:effectLst>
                <a:latin typeface="Arial" panose="020B0604020202020204" pitchFamily="34" charset="0"/>
              </a:defRPr>
            </a:lvl1pPr>
          </a:lstStyle>
          <a:p>
            <a:fld id="{C34FB63B-8261-4BEA-9D7D-A95F50041DFB}" type="slidenum">
              <a:rPr lang="ru-RU" altLang="ru-RU"/>
              <a:pPr/>
              <a:t>‹#›</a:t>
            </a:fld>
            <a:endParaRPr lang="ru-RU" altLang="ru-RU"/>
          </a:p>
        </p:txBody>
      </p:sp>
      <p:sp>
        <p:nvSpPr>
          <p:cNvPr id="43022" name="Rectangle 14"/>
          <p:cNvSpPr>
            <a:spLocks noGrp="1" noRot="1" noChangeArrowheads="1"/>
          </p:cNvSpPr>
          <p:nvPr>
            <p:ph type="title"/>
          </p:nvPr>
        </p:nvSpPr>
        <p:spPr bwMode="auto">
          <a:xfrm>
            <a:off x="457200" y="244475"/>
            <a:ext cx="838517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43023" name="Rectangle 15"/>
          <p:cNvSpPr>
            <a:spLocks noGrp="1" noRot="1" noChangeArrowheads="1"/>
          </p:cNvSpPr>
          <p:nvPr>
            <p:ph type="body" idx="1"/>
          </p:nvPr>
        </p:nvSpPr>
        <p:spPr bwMode="auto">
          <a:xfrm>
            <a:off x="838200" y="1905000"/>
            <a:ext cx="8007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txStyles>
    <p:titleStyle>
      <a:lvl1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2pPr>
      <a:lvl3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3pPr>
      <a:lvl4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4pPr>
      <a:lvl5pPr algn="l"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5pPr>
      <a:lvl6pPr marL="4572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6pPr>
      <a:lvl7pPr marL="9144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7pPr>
      <a:lvl8pPr marL="13716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8pPr>
      <a:lvl9pPr marL="1828800" algn="l" rtl="0" fontAlgn="base">
        <a:spcBef>
          <a:spcPct val="0"/>
        </a:spcBef>
        <a:spcAft>
          <a:spcPct val="0"/>
        </a:spcAft>
        <a:defRPr sz="4400" b="1">
          <a:solidFill>
            <a:schemeClr val="tx2"/>
          </a:solidFill>
          <a:effectLst>
            <a:outerShdw blurRad="38100" dist="38100" dir="2700000" algn="tl">
              <a:srgbClr val="000000"/>
            </a:outerShdw>
          </a:effectLst>
          <a:latin typeface="Arial Black" pitchFamily="34" charset="0"/>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Font typeface="Wingdings" panose="05000000000000000000" pitchFamily="2" charset="2"/>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accent2"/>
        </a:buClr>
        <a:buFont typeface="Wingdings" panose="05000000000000000000" pitchFamily="2" charset="2"/>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anose="05000000000000000000" pitchFamily="2" charset="2"/>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000000"/>
            </a:outerShdw>
          </a:effectLst>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5123"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Calibri"/>
              </a:defRPr>
            </a:lvl1pPr>
          </a:lstStyle>
          <a:p>
            <a:pPr>
              <a:defRPr/>
            </a:pPr>
            <a:fld id="{698B6322-49AE-41E1-9DFC-3EC51AE88D18}" type="datetimeFigureOut">
              <a:rPr lang="ru-RU"/>
              <a:pPr>
                <a:defRPr/>
              </a:pPr>
              <a:t>21.09.2022</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anose="020F0502020204030204" pitchFamily="34" charset="0"/>
              </a:defRPr>
            </a:lvl1pPr>
          </a:lstStyle>
          <a:p>
            <a:fld id="{6A620ABD-8453-4FDE-8A35-8CEF3216A78C}" type="slidenum">
              <a:rPr lang="ru-RU" altLang="ru-RU"/>
              <a:pPr/>
              <a:t>‹#›</a:t>
            </a:fld>
            <a:endParaRPr lang="ru-RU" altLang="ru-RU"/>
          </a:p>
        </p:txBody>
      </p:sp>
    </p:spTree>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
        <p:nvSpPr>
          <p:cNvPr id="6149" name="Текст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11" name="Дата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rgbClr val="F0A22E">
                    <a:shade val="75000"/>
                  </a:srgbClr>
                </a:solidFill>
                <a:latin typeface="Verdana" pitchFamily="34" charset="0"/>
              </a:defRPr>
            </a:lvl1pPr>
          </a:lstStyle>
          <a:p>
            <a:pPr>
              <a:defRPr/>
            </a:pPr>
            <a:endParaRPr lang="ru-RU"/>
          </a:p>
        </p:txBody>
      </p:sp>
      <p:sp>
        <p:nvSpPr>
          <p:cNvPr id="28" name="Нижний колонтитул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rgbClr val="F0A22E">
                    <a:shade val="75000"/>
                  </a:srgbClr>
                </a:solidFill>
                <a:latin typeface="Verdana" pitchFamily="34" charset="0"/>
              </a:defRPr>
            </a:lvl1pPr>
          </a:lstStyle>
          <a:p>
            <a:pPr>
              <a:defRPr/>
            </a:pPr>
            <a:endParaRPr lang="ru-RU"/>
          </a:p>
        </p:txBody>
      </p:sp>
      <p:sp>
        <p:nvSpPr>
          <p:cNvPr id="5" name="Номер слайда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defRPr sz="1200">
                <a:solidFill>
                  <a:srgbClr val="D38E27"/>
                </a:solidFill>
                <a:latin typeface="Verdana" panose="020B0604030504040204" pitchFamily="34" charset="0"/>
              </a:defRPr>
            </a:lvl1pPr>
          </a:lstStyle>
          <a:p>
            <a:fld id="{7967DC6D-90F6-4BAA-B12A-B79099F83DF9}" type="slidenum">
              <a:rPr lang="ru-RU" altLang="ru-RU"/>
              <a:pPr/>
              <a:t>‹#›</a:t>
            </a:fld>
            <a:endParaRPr lang="ru-RU" altLang="ru-RU"/>
          </a:p>
        </p:txBody>
      </p:sp>
      <p:sp>
        <p:nvSpPr>
          <p:cNvPr id="10" name="Заголовок 9"/>
          <p:cNvSpPr>
            <a:spLocks noGrp="1"/>
          </p:cNvSpPr>
          <p:nvPr>
            <p:ph type="title"/>
          </p:nvPr>
        </p:nvSpPr>
        <p:spPr>
          <a:xfrm>
            <a:off x="304800" y="457200"/>
            <a:ext cx="8686800" cy="838200"/>
          </a:xfrm>
          <a:prstGeom prst="rect">
            <a:avLst/>
          </a:prstGeom>
        </p:spPr>
        <p:txBody>
          <a:bodyPr vert="horz" anchor="ctr">
            <a:normAutofit/>
          </a:bodyPr>
          <a:lstStyle/>
          <a:p>
            <a:r>
              <a:rPr lang="ru-RU" smtClean="0"/>
              <a:t>Образец заголовка</a:t>
            </a:r>
            <a:endParaRPr lang="en-US"/>
          </a:p>
        </p:txBody>
      </p:sp>
      <p:sp>
        <p:nvSpPr>
          <p:cNvPr id="9" name="Прямая соединительная линия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
        <p:nvSpPr>
          <p:cNvPr id="12" name="Прямая соединительная линия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950" r:id="rId1"/>
    <p:sldLayoutId id="2147483951" r:id="rId2"/>
    <p:sldLayoutId id="2147483952" r:id="rId3"/>
    <p:sldLayoutId id="2147483953" r:id="rId4"/>
    <p:sldLayoutId id="2147483954" r:id="rId5"/>
    <p:sldLayoutId id="2147483955" r:id="rId6"/>
    <p:sldLayoutId id="2147483956" r:id="rId7"/>
    <p:sldLayoutId id="2147483957" r:id="rId8"/>
    <p:sldLayoutId id="2147483958" r:id="rId9"/>
    <p:sldLayoutId id="2147483959" r:id="rId10"/>
    <p:sldLayoutId id="2147483960" r:id="rId11"/>
  </p:sldLayoutIdLst>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sz="20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Прямая соединительная линия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
        <p:nvSpPr>
          <p:cNvPr id="7173" name="Текст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endParaRPr lang="en-US" altLang="ru-RU" smtClean="0"/>
          </a:p>
        </p:txBody>
      </p:sp>
      <p:sp>
        <p:nvSpPr>
          <p:cNvPr id="11" name="Дата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rgbClr val="F0A22E">
                    <a:shade val="75000"/>
                  </a:srgbClr>
                </a:solidFill>
                <a:latin typeface="Verdana" pitchFamily="34" charset="0"/>
              </a:defRPr>
            </a:lvl1pPr>
          </a:lstStyle>
          <a:p>
            <a:pPr>
              <a:defRPr/>
            </a:pPr>
            <a:endParaRPr lang="ru-RU"/>
          </a:p>
        </p:txBody>
      </p:sp>
      <p:sp>
        <p:nvSpPr>
          <p:cNvPr id="28" name="Нижний колонтитул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rgbClr val="F0A22E">
                    <a:shade val="75000"/>
                  </a:srgbClr>
                </a:solidFill>
                <a:latin typeface="Verdana" pitchFamily="34" charset="0"/>
              </a:defRPr>
            </a:lvl1pPr>
          </a:lstStyle>
          <a:p>
            <a:pPr>
              <a:defRPr/>
            </a:pPr>
            <a:endParaRPr lang="ru-RU"/>
          </a:p>
        </p:txBody>
      </p:sp>
      <p:sp>
        <p:nvSpPr>
          <p:cNvPr id="5" name="Номер слайда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defRPr sz="1200">
                <a:solidFill>
                  <a:srgbClr val="D38E27"/>
                </a:solidFill>
                <a:latin typeface="Verdana" panose="020B0604030504040204" pitchFamily="34" charset="0"/>
              </a:defRPr>
            </a:lvl1pPr>
          </a:lstStyle>
          <a:p>
            <a:fld id="{FF27924B-D7EE-4714-AC64-6CEA5C52479C}" type="slidenum">
              <a:rPr lang="ru-RU" altLang="ru-RU"/>
              <a:pPr/>
              <a:t>‹#›</a:t>
            </a:fld>
            <a:endParaRPr lang="ru-RU" altLang="ru-RU"/>
          </a:p>
        </p:txBody>
      </p:sp>
      <p:sp>
        <p:nvSpPr>
          <p:cNvPr id="10" name="Заголовок 9"/>
          <p:cNvSpPr>
            <a:spLocks noGrp="1"/>
          </p:cNvSpPr>
          <p:nvPr>
            <p:ph type="title"/>
          </p:nvPr>
        </p:nvSpPr>
        <p:spPr>
          <a:xfrm>
            <a:off x="304800" y="457200"/>
            <a:ext cx="8686800" cy="838200"/>
          </a:xfrm>
          <a:prstGeom prst="rect">
            <a:avLst/>
          </a:prstGeom>
        </p:spPr>
        <p:txBody>
          <a:bodyPr vert="horz" anchor="ctr">
            <a:normAutofit/>
          </a:bodyPr>
          <a:lstStyle/>
          <a:p>
            <a:r>
              <a:rPr lang="ru-RU" smtClean="0"/>
              <a:t>Образец заголовка</a:t>
            </a:r>
            <a:endParaRPr lang="en-US"/>
          </a:p>
        </p:txBody>
      </p:sp>
      <p:sp>
        <p:nvSpPr>
          <p:cNvPr id="9" name="Прямая соединительная линия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
        <p:nvSpPr>
          <p:cNvPr id="12" name="Прямая соединительная линия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lgn="l">
              <a:defRPr/>
            </a:pPr>
            <a:endParaRPr lang="en-US" sz="1800">
              <a:solidFill>
                <a:prstClr val="black"/>
              </a:solidFill>
              <a:latin typeface="Verdana" pitchFamily="34" charset="0"/>
            </a:endParaRP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0" eaLnBrk="0" fontAlgn="base" hangingPunct="0">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0" fontAlgn="base" hangingPunct="0">
        <a:spcBef>
          <a:spcPct val="0"/>
        </a:spcBef>
        <a:spcAft>
          <a:spcPct val="0"/>
        </a:spcAft>
        <a:defRPr sz="3600">
          <a:solidFill>
            <a:schemeClr val="tx2"/>
          </a:solidFill>
          <a:latin typeface="Franklin Gothic Medium" pitchFamily="34" charset="0"/>
        </a:defRPr>
      </a:lvl2pPr>
      <a:lvl3pPr algn="l" rtl="0" eaLnBrk="0" fontAlgn="base" hangingPunct="0">
        <a:spcBef>
          <a:spcPct val="0"/>
        </a:spcBef>
        <a:spcAft>
          <a:spcPct val="0"/>
        </a:spcAft>
        <a:defRPr sz="3600">
          <a:solidFill>
            <a:schemeClr val="tx2"/>
          </a:solidFill>
          <a:latin typeface="Franklin Gothic Medium" pitchFamily="34" charset="0"/>
        </a:defRPr>
      </a:lvl3pPr>
      <a:lvl4pPr algn="l" rtl="0" eaLnBrk="0" fontAlgn="base" hangingPunct="0">
        <a:spcBef>
          <a:spcPct val="0"/>
        </a:spcBef>
        <a:spcAft>
          <a:spcPct val="0"/>
        </a:spcAft>
        <a:defRPr sz="3600">
          <a:solidFill>
            <a:schemeClr val="tx2"/>
          </a:solidFill>
          <a:latin typeface="Franklin Gothic Medium" pitchFamily="34" charset="0"/>
        </a:defRPr>
      </a:lvl4pPr>
      <a:lvl5pPr algn="l" rtl="0" eaLnBrk="0" fontAlgn="base" hangingPunct="0">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eaLnBrk="0" fontAlgn="base" hangingPunct="0">
        <a:spcBef>
          <a:spcPct val="20000"/>
        </a:spcBef>
        <a:spcAft>
          <a:spcPct val="0"/>
        </a:spcAft>
        <a:buClr>
          <a:schemeClr val="accent1"/>
        </a:buClr>
        <a:buSzPct val="70000"/>
        <a:buFont typeface="Wingdings 2" panose="05020102010507070707" pitchFamily="18" charset="2"/>
        <a:buChar char=""/>
        <a:defRPr sz="32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2" panose="05020102010507070707" pitchFamily="18" charset="2"/>
        <a:buChar char=""/>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accent1"/>
        </a:buClr>
        <a:buSzPct val="70000"/>
        <a:buFont typeface="Wingdings 2" panose="05020102010507070707" pitchFamily="18" charset="2"/>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lr>
          <a:schemeClr val="accent1"/>
        </a:buClr>
        <a:buSzPct val="60000"/>
        <a:buFont typeface="Wingdings 2" panose="05020102010507070707" pitchFamily="18" charset="2"/>
        <a:buChar char=""/>
        <a:defRPr sz="20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1"/>
          <p:cNvSpPr>
            <a:spLocks noGrp="1"/>
          </p:cNvSpPr>
          <p:nvPr>
            <p:ph type="ctrTitle"/>
          </p:nvPr>
        </p:nvSpPr>
        <p:spPr>
          <a:xfrm>
            <a:off x="539750" y="549275"/>
            <a:ext cx="7772400" cy="2403475"/>
          </a:xfrm>
        </p:spPr>
        <p:txBody>
          <a:bodyPr/>
          <a:lstStyle/>
          <a:p>
            <a:pPr marL="182880" algn="ctr" eaLnBrk="1" fontAlgn="auto" hangingPunct="1">
              <a:spcAft>
                <a:spcPts val="0"/>
              </a:spcAft>
              <a:defRPr/>
            </a:pPr>
            <a:r>
              <a:rPr lang="en-US" b="1" dirty="0" smtClean="0"/>
              <a:t>7-MA’RUZA</a:t>
            </a:r>
            <a:r>
              <a:rPr lang="en-US" b="1" dirty="0"/>
              <a:t>: “AVESTO” VA ZARDUSHTIYLIK </a:t>
            </a:r>
            <a:endParaRPr lang="ru-RU" b="1" dirty="0" smtClean="0">
              <a:latin typeface="Times New Roman" pitchFamily="18" charset="0"/>
              <a:cs typeface="Times New Roman" pitchFamily="18" charset="0"/>
            </a:endParaRPr>
          </a:p>
        </p:txBody>
      </p:sp>
      <p:sp>
        <p:nvSpPr>
          <p:cNvPr id="79875" name="Подзаголовок 2"/>
          <p:cNvSpPr>
            <a:spLocks noGrp="1"/>
          </p:cNvSpPr>
          <p:nvPr>
            <p:ph type="subTitle" idx="1"/>
          </p:nvPr>
        </p:nvSpPr>
        <p:spPr>
          <a:xfrm>
            <a:off x="539750" y="3214688"/>
            <a:ext cx="8064500" cy="2424112"/>
          </a:xfrm>
        </p:spPr>
        <p:txBody>
          <a:bodyPr/>
          <a:lstStyle/>
          <a:p>
            <a:pPr eaLnBrk="1" hangingPunct="1"/>
            <a:r>
              <a:rPr lang="uz-Cyrl-UZ" altLang="ru-RU" b="1" smtClean="0">
                <a:solidFill>
                  <a:schemeClr val="tx1"/>
                </a:solidFill>
                <a:latin typeface="Times New Roman" panose="02020603050405020304" pitchFamily="18" charset="0"/>
                <a:cs typeface="Times New Roman" panose="02020603050405020304" pitchFamily="18" charset="0"/>
              </a:rPr>
              <a:t/>
            </a:r>
            <a:br>
              <a:rPr lang="uz-Cyrl-UZ" altLang="ru-RU" b="1" smtClean="0">
                <a:solidFill>
                  <a:schemeClr val="tx1"/>
                </a:solidFill>
                <a:latin typeface="Times New Roman" panose="02020603050405020304" pitchFamily="18" charset="0"/>
                <a:cs typeface="Times New Roman" panose="02020603050405020304" pitchFamily="18" charset="0"/>
              </a:rPr>
            </a:br>
            <a:endParaRPr lang="uz-Cyrl-UZ" altLang="ru-RU" b="1" smtClean="0">
              <a:solidFill>
                <a:schemeClr val="tx1"/>
              </a:solidFill>
              <a:latin typeface="Times New Roman" panose="02020603050405020304" pitchFamily="18" charset="0"/>
              <a:cs typeface="Times New Roman" panose="02020603050405020304" pitchFamily="18" charset="0"/>
            </a:endParaRPr>
          </a:p>
          <a:p>
            <a:pPr algn="ctr" eaLnBrk="1" hangingPunct="1"/>
            <a:endParaRPr lang="uz-Cyrl-UZ" altLang="ru-RU" sz="2800" b="1" smtClean="0">
              <a:solidFill>
                <a:schemeClr val="tx1"/>
              </a:solidFill>
              <a:latin typeface="Times New Roman" panose="02020603050405020304" pitchFamily="18" charset="0"/>
              <a:cs typeface="Times New Roman" panose="02020603050405020304" pitchFamily="18" charset="0"/>
            </a:endParaRPr>
          </a:p>
          <a:p>
            <a:pPr algn="ctr" eaLnBrk="1" hangingPunct="1"/>
            <a:endParaRPr lang="uz-Cyrl-UZ" altLang="ru-RU" sz="2800" b="1" dirty="0" smtClean="0">
              <a:solidFill>
                <a:schemeClr val="tx1"/>
              </a:solidFill>
              <a:latin typeface="Times New Roman" panose="02020603050405020304" pitchFamily="18" charset="0"/>
              <a:cs typeface="Times New Roman" panose="02020603050405020304" pitchFamily="18" charset="0"/>
            </a:endParaRPr>
          </a:p>
          <a:p>
            <a:pPr algn="ctr" eaLnBrk="1" hangingPunct="1"/>
            <a:r>
              <a:rPr lang="uz-Cyrl-UZ" altLang="ru-RU" sz="2800" b="1" dirty="0" smtClean="0">
                <a:solidFill>
                  <a:schemeClr val="tx1"/>
                </a:solidFill>
                <a:latin typeface="Times New Roman" panose="02020603050405020304" pitchFamily="18" charset="0"/>
                <a:cs typeface="Times New Roman" panose="02020603050405020304" pitchFamily="18" charset="0"/>
              </a:rPr>
              <a:t>Маърузачи: Назиров Бахтиёр Сафарович</a:t>
            </a:r>
            <a:endParaRPr lang="ru-RU" altLang="ru-RU" sz="2800" b="1" dirty="0"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a:xfrm>
            <a:off x="457200" y="533400"/>
            <a:ext cx="8229600" cy="5416550"/>
          </a:xfrm>
        </p:spPr>
        <p:txBody>
          <a:bodyPr>
            <a:noAutofit/>
          </a:bodyPr>
          <a:lstStyle/>
          <a:p>
            <a:pPr indent="215900" algn="just" eaLnBrk="1" hangingPunct="1">
              <a:spcAft>
                <a:spcPts val="0"/>
              </a:spcAft>
              <a:defRPr/>
            </a:pPr>
            <a:r>
              <a:rPr lang="en-US" sz="3600" b="1" dirty="0" smtClean="0">
                <a:latin typeface="Times New Roman"/>
                <a:ea typeface="Times New Roman"/>
              </a:rPr>
              <a:t>	</a:t>
            </a:r>
            <a:r>
              <a:rPr lang="en-US" sz="3600" b="1" dirty="0" err="1" smtClean="0">
                <a:latin typeface="Times New Roman"/>
                <a:ea typeface="Times New Roman"/>
              </a:rPr>
              <a:t>Zardushtiylikning</a:t>
            </a:r>
            <a:r>
              <a:rPr lang="en-US" sz="3600" b="1" dirty="0" smtClean="0">
                <a:latin typeface="Times New Roman"/>
                <a:ea typeface="Times New Roman"/>
              </a:rPr>
              <a:t> </a:t>
            </a:r>
            <a:r>
              <a:rPr lang="en-US" sz="3600" b="1" dirty="0" err="1" smtClean="0">
                <a:latin typeface="Times New Roman"/>
                <a:ea typeface="Times New Roman"/>
              </a:rPr>
              <a:t>asosiy</a:t>
            </a:r>
            <a:r>
              <a:rPr lang="en-US" sz="3600" b="1" dirty="0" smtClean="0">
                <a:latin typeface="Times New Roman"/>
                <a:ea typeface="Times New Roman"/>
              </a:rPr>
              <a:t> </a:t>
            </a:r>
            <a:r>
              <a:rPr lang="en-US" sz="3600" b="1" dirty="0" err="1" smtClean="0">
                <a:latin typeface="Times New Roman"/>
                <a:ea typeface="Times New Roman"/>
              </a:rPr>
              <a:t>manbasi</a:t>
            </a:r>
            <a:r>
              <a:rPr lang="en-US" sz="3600" b="1" dirty="0" smtClean="0">
                <a:latin typeface="Times New Roman"/>
                <a:ea typeface="Times New Roman"/>
              </a:rPr>
              <a:t> </a:t>
            </a:r>
            <a:r>
              <a:rPr lang="en-US" sz="3600" b="1" dirty="0" err="1" smtClean="0">
                <a:latin typeface="Times New Roman"/>
                <a:ea typeface="Times New Roman"/>
              </a:rPr>
              <a:t>Avestoda</a:t>
            </a:r>
            <a:r>
              <a:rPr lang="en-US" sz="3600" b="1" dirty="0" smtClean="0">
                <a:latin typeface="Times New Roman"/>
                <a:ea typeface="Times New Roman"/>
              </a:rPr>
              <a:t>: «</a:t>
            </a:r>
            <a:r>
              <a:rPr lang="en-US" sz="3600" b="1" dirty="0" err="1" smtClean="0">
                <a:latin typeface="Times New Roman"/>
                <a:ea typeface="Times New Roman"/>
              </a:rPr>
              <a:t>Birinchi</a:t>
            </a:r>
            <a:r>
              <a:rPr lang="en-US" sz="3600" b="1" dirty="0" smtClean="0">
                <a:latin typeface="Times New Roman"/>
                <a:ea typeface="Times New Roman"/>
              </a:rPr>
              <a:t> </a:t>
            </a:r>
            <a:r>
              <a:rPr lang="en-US" sz="3600" b="1" dirty="0" err="1" smtClean="0">
                <a:latin typeface="Times New Roman"/>
                <a:ea typeface="Times New Roman"/>
              </a:rPr>
              <a:t>bor</a:t>
            </a:r>
            <a:r>
              <a:rPr lang="en-US" sz="3600" b="1" dirty="0" smtClean="0">
                <a:latin typeface="Times New Roman"/>
                <a:ea typeface="Times New Roman"/>
              </a:rPr>
              <a:t> </a:t>
            </a:r>
            <a:r>
              <a:rPr lang="en-US" sz="3600" b="1" dirty="0" err="1" smtClean="0">
                <a:latin typeface="Times New Roman"/>
                <a:ea typeface="Times New Roman"/>
              </a:rPr>
              <a:t>muqaddas</a:t>
            </a:r>
            <a:r>
              <a:rPr lang="en-US" sz="3600" b="1" dirty="0" smtClean="0">
                <a:latin typeface="Times New Roman"/>
                <a:ea typeface="Times New Roman"/>
              </a:rPr>
              <a:t> </a:t>
            </a:r>
            <a:r>
              <a:rPr lang="en-US" sz="3600" b="1" dirty="0" err="1" smtClean="0">
                <a:latin typeface="Times New Roman"/>
                <a:ea typeface="Times New Roman"/>
              </a:rPr>
              <a:t>olov</a:t>
            </a:r>
            <a:r>
              <a:rPr lang="en-US" sz="3600" b="1" dirty="0" smtClean="0">
                <a:latin typeface="Times New Roman"/>
                <a:ea typeface="Times New Roman"/>
              </a:rPr>
              <a:t> – «</a:t>
            </a:r>
            <a:r>
              <a:rPr lang="en-US" sz="3600" b="1" dirty="0" err="1" smtClean="0">
                <a:latin typeface="Times New Roman"/>
                <a:ea typeface="Times New Roman"/>
              </a:rPr>
              <a:t>Ozarxurra</a:t>
            </a:r>
            <a:r>
              <a:rPr lang="en-US" sz="3600" b="1" dirty="0" smtClean="0">
                <a:latin typeface="Times New Roman"/>
                <a:ea typeface="Times New Roman"/>
              </a:rPr>
              <a:t>» «</a:t>
            </a:r>
            <a:r>
              <a:rPr lang="en-US" sz="3600" b="1" dirty="0" err="1" smtClean="0">
                <a:latin typeface="Times New Roman"/>
                <a:ea typeface="Times New Roman"/>
              </a:rPr>
              <a:t>Airyanem-Vaeja</a:t>
            </a:r>
            <a:r>
              <a:rPr lang="en-US" sz="3600" b="1" dirty="0" smtClean="0">
                <a:latin typeface="Times New Roman"/>
                <a:ea typeface="Times New Roman"/>
              </a:rPr>
              <a:t>» (</a:t>
            </a:r>
            <a:r>
              <a:rPr lang="en-US" sz="3600" b="1" dirty="0" err="1" smtClean="0">
                <a:latin typeface="Times New Roman"/>
                <a:ea typeface="Times New Roman"/>
              </a:rPr>
              <a:t>ba’zi</a:t>
            </a:r>
            <a:r>
              <a:rPr lang="en-US" sz="3600" b="1" dirty="0" smtClean="0">
                <a:latin typeface="Times New Roman"/>
                <a:ea typeface="Times New Roman"/>
              </a:rPr>
              <a:t> </a:t>
            </a:r>
            <a:r>
              <a:rPr lang="en-US" sz="3600" b="1" dirty="0" err="1" smtClean="0">
                <a:latin typeface="Times New Roman"/>
                <a:ea typeface="Times New Roman"/>
              </a:rPr>
              <a:t>manbalarda</a:t>
            </a:r>
            <a:r>
              <a:rPr lang="en-US" sz="3600" b="1" dirty="0" smtClean="0">
                <a:latin typeface="Times New Roman"/>
                <a:ea typeface="Times New Roman"/>
              </a:rPr>
              <a:t> – «</a:t>
            </a:r>
            <a:r>
              <a:rPr lang="en-US" sz="3600" b="1" dirty="0" err="1" smtClean="0">
                <a:latin typeface="Times New Roman"/>
                <a:ea typeface="Times New Roman"/>
              </a:rPr>
              <a:t>Eran-vej</a:t>
            </a:r>
            <a:r>
              <a:rPr lang="en-US" sz="3600" b="1" dirty="0" smtClean="0">
                <a:latin typeface="Times New Roman"/>
                <a:ea typeface="Times New Roman"/>
              </a:rPr>
              <a:t>»)da </a:t>
            </a:r>
            <a:r>
              <a:rPr lang="en-US" sz="3600" b="1" dirty="0" err="1" smtClean="0">
                <a:latin typeface="Times New Roman"/>
                <a:ea typeface="Times New Roman"/>
              </a:rPr>
              <a:t>yoqildi</a:t>
            </a:r>
            <a:r>
              <a:rPr lang="en-US" sz="3600" b="1" dirty="0" smtClean="0">
                <a:latin typeface="Times New Roman"/>
                <a:ea typeface="Times New Roman"/>
              </a:rPr>
              <a:t>», </a:t>
            </a:r>
            <a:r>
              <a:rPr lang="en-US" sz="3600" b="1" dirty="0" err="1" smtClean="0">
                <a:latin typeface="Times New Roman"/>
                <a:ea typeface="Times New Roman"/>
              </a:rPr>
              <a:t>deyiladi</a:t>
            </a:r>
            <a:r>
              <a:rPr lang="en-US" sz="3600" b="1" dirty="0" smtClean="0">
                <a:latin typeface="Times New Roman"/>
                <a:ea typeface="Times New Roman"/>
              </a:rPr>
              <a:t>. «</a:t>
            </a:r>
            <a:r>
              <a:rPr lang="en-US" sz="3600" b="1" dirty="0" err="1" smtClean="0">
                <a:latin typeface="Times New Roman"/>
                <a:ea typeface="Times New Roman"/>
              </a:rPr>
              <a:t>Airyanem-Vaeja»ning</a:t>
            </a:r>
            <a:r>
              <a:rPr lang="en-US" sz="3600" b="1" dirty="0" smtClean="0">
                <a:latin typeface="Times New Roman"/>
                <a:ea typeface="Times New Roman"/>
              </a:rPr>
              <a:t> </a:t>
            </a:r>
            <a:r>
              <a:rPr lang="en-US" sz="3600" b="1" dirty="0" err="1" smtClean="0">
                <a:latin typeface="Times New Roman"/>
                <a:ea typeface="Times New Roman"/>
              </a:rPr>
              <a:t>geografik</a:t>
            </a:r>
            <a:r>
              <a:rPr lang="en-US" sz="3600" b="1" dirty="0" smtClean="0">
                <a:latin typeface="Times New Roman"/>
                <a:ea typeface="Times New Roman"/>
              </a:rPr>
              <a:t> </a:t>
            </a:r>
            <a:r>
              <a:rPr lang="en-US" sz="3600" b="1" dirty="0" err="1" smtClean="0">
                <a:latin typeface="Times New Roman"/>
                <a:ea typeface="Times New Roman"/>
              </a:rPr>
              <a:t>va</a:t>
            </a:r>
            <a:r>
              <a:rPr lang="en-US" sz="3600" b="1" dirty="0" smtClean="0">
                <a:latin typeface="Times New Roman"/>
                <a:ea typeface="Times New Roman"/>
              </a:rPr>
              <a:t> </a:t>
            </a:r>
            <a:r>
              <a:rPr lang="en-US" sz="3600" b="1" dirty="0" err="1" smtClean="0">
                <a:latin typeface="Times New Roman"/>
                <a:ea typeface="Times New Roman"/>
              </a:rPr>
              <a:t>iqlimiy</a:t>
            </a:r>
            <a:r>
              <a:rPr lang="en-US" sz="3600" b="1" dirty="0" smtClean="0">
                <a:latin typeface="Times New Roman"/>
                <a:ea typeface="Times New Roman"/>
              </a:rPr>
              <a:t> </a:t>
            </a:r>
            <a:r>
              <a:rPr lang="en-US" sz="3600" b="1" dirty="0" err="1" smtClean="0">
                <a:latin typeface="Times New Roman"/>
                <a:ea typeface="Times New Roman"/>
              </a:rPr>
              <a:t>tavsifi</a:t>
            </a:r>
            <a:r>
              <a:rPr lang="en-US" sz="3600" b="1" dirty="0" smtClean="0">
                <a:latin typeface="Times New Roman"/>
                <a:ea typeface="Times New Roman"/>
              </a:rPr>
              <a:t> </a:t>
            </a:r>
            <a:r>
              <a:rPr lang="en-US" sz="3600" b="1" dirty="0" err="1" smtClean="0">
                <a:latin typeface="Times New Roman"/>
                <a:ea typeface="Times New Roman"/>
              </a:rPr>
              <a:t>Xorazmnikiga</a:t>
            </a:r>
            <a:r>
              <a:rPr lang="en-US" sz="3600" b="1" dirty="0" smtClean="0">
                <a:latin typeface="Times New Roman"/>
                <a:ea typeface="Times New Roman"/>
              </a:rPr>
              <a:t> </a:t>
            </a:r>
            <a:r>
              <a:rPr lang="en-US" sz="3600" b="1" dirty="0" err="1" smtClean="0">
                <a:latin typeface="Times New Roman"/>
                <a:ea typeface="Times New Roman"/>
              </a:rPr>
              <a:t>to‘g‘ri</a:t>
            </a:r>
            <a:r>
              <a:rPr lang="en-US" sz="3600" b="1" dirty="0" smtClean="0">
                <a:latin typeface="Times New Roman"/>
                <a:ea typeface="Times New Roman"/>
              </a:rPr>
              <a:t> </a:t>
            </a:r>
            <a:r>
              <a:rPr lang="en-US" sz="3600" b="1" dirty="0" err="1" smtClean="0">
                <a:latin typeface="Times New Roman"/>
                <a:ea typeface="Times New Roman"/>
              </a:rPr>
              <a:t>keladi</a:t>
            </a:r>
            <a:r>
              <a:rPr lang="en-US" sz="3600" b="1" dirty="0" smtClean="0">
                <a:latin typeface="Times New Roman"/>
                <a:ea typeface="Times New Roman"/>
              </a:rPr>
              <a:t>. </a:t>
            </a:r>
            <a:endParaRPr lang="ru-RU" sz="36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p:txBody>
          <a:bodyPr/>
          <a:lstStyle/>
          <a:p>
            <a:pPr algn="ctr" eaLnBrk="1" fontAlgn="auto" hangingPunct="1">
              <a:spcAft>
                <a:spcPts val="0"/>
              </a:spcAft>
              <a:defRPr/>
            </a:pPr>
            <a:r>
              <a:rPr lang="ru-RU" dirty="0" smtClean="0"/>
              <a:t>З</a:t>
            </a:r>
            <a:r>
              <a:rPr lang="uz-Cyrl-UZ" dirty="0" smtClean="0"/>
              <a:t>ардушт</a:t>
            </a:r>
            <a:endParaRPr lang="ru-RU" dirty="0" smtClean="0"/>
          </a:p>
        </p:txBody>
      </p:sp>
      <p:graphicFrame>
        <p:nvGraphicFramePr>
          <p:cNvPr id="4" name="Содержимое 3"/>
          <p:cNvGraphicFramePr>
            <a:graphicFrameLocks noGrp="1"/>
          </p:cNvGraphicFramePr>
          <p:nvPr>
            <p:ph idx="1"/>
          </p:nvPr>
        </p:nvGraphicFramePr>
        <p:xfrm>
          <a:off x="457200" y="1417639"/>
          <a:ext cx="8472518"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a:xfrm>
            <a:off x="457200" y="533400"/>
            <a:ext cx="8229600" cy="5416550"/>
          </a:xfrm>
        </p:spPr>
        <p:txBody>
          <a:bodyPr>
            <a:noAutofit/>
          </a:bodyPr>
          <a:lstStyle/>
          <a:p>
            <a:pPr indent="215900" algn="just" eaLnBrk="1" hangingPunct="1">
              <a:spcAft>
                <a:spcPts val="0"/>
              </a:spcAft>
              <a:defRPr/>
            </a:pPr>
            <a:r>
              <a:rPr lang="en-US" sz="3600" b="1" dirty="0" smtClean="0">
                <a:latin typeface="Times New Roman"/>
                <a:ea typeface="Times New Roman"/>
              </a:rPr>
              <a:t>	</a:t>
            </a:r>
            <a:endParaRPr lang="ru-RU" sz="3600" b="1" dirty="0" smtClean="0">
              <a:latin typeface="Times New Roman" pitchFamily="18" charset="0"/>
              <a:cs typeface="Times New Roman" pitchFamily="18" charset="0"/>
            </a:endParaRPr>
          </a:p>
        </p:txBody>
      </p:sp>
      <p:sp>
        <p:nvSpPr>
          <p:cNvPr id="2" name="Прямоугольник 1"/>
          <p:cNvSpPr/>
          <p:nvPr/>
        </p:nvSpPr>
        <p:spPr>
          <a:xfrm>
            <a:off x="900113" y="1628775"/>
            <a:ext cx="7488237" cy="3671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uz-Cyrl-UZ" sz="4000" b="1" dirty="0">
                <a:solidFill>
                  <a:srgbClr val="FF0000"/>
                </a:solidFill>
              </a:rPr>
              <a:t>Diniy falsafa va dafn etish marosimlari</a:t>
            </a:r>
            <a:endParaRPr lang="ru-RU"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a:xfrm>
            <a:off x="3203575" y="533400"/>
            <a:ext cx="5483225" cy="5416550"/>
          </a:xfrm>
        </p:spPr>
        <p:txBody>
          <a:bodyPr>
            <a:noAutofit/>
          </a:bodyPr>
          <a:lstStyle/>
          <a:p>
            <a:pPr indent="215900" algn="just" eaLnBrk="1" hangingPunct="1">
              <a:spcAft>
                <a:spcPts val="0"/>
              </a:spcAft>
              <a:defRPr/>
            </a:pPr>
            <a:r>
              <a:rPr lang="en-US" sz="3600" b="1" dirty="0" smtClean="0">
                <a:latin typeface="Times New Roman"/>
                <a:ea typeface="Times New Roman"/>
              </a:rPr>
              <a:t>	</a:t>
            </a:r>
            <a:endParaRPr lang="ru-RU" sz="3600" b="1" dirty="0" smtClean="0">
              <a:latin typeface="Times New Roman" pitchFamily="18" charset="0"/>
              <a:cs typeface="Times New Roman" pitchFamily="18" charset="0"/>
            </a:endParaRPr>
          </a:p>
        </p:txBody>
      </p:sp>
      <p:sp>
        <p:nvSpPr>
          <p:cNvPr id="2" name="Прямоугольник 1"/>
          <p:cNvSpPr/>
          <p:nvPr/>
        </p:nvSpPr>
        <p:spPr>
          <a:xfrm>
            <a:off x="3887788" y="333375"/>
            <a:ext cx="5256212" cy="6524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err="1">
                <a:solidFill>
                  <a:srgbClr val="FF0000"/>
                </a:solidFill>
              </a:rPr>
              <a:t>Zardushtiylik</a:t>
            </a:r>
            <a:r>
              <a:rPr lang="en-US" sz="3200" b="1" dirty="0">
                <a:solidFill>
                  <a:srgbClr val="FF0000"/>
                </a:solidFill>
              </a:rPr>
              <a:t> </a:t>
            </a:r>
            <a:r>
              <a:rPr lang="en-US" sz="3200" b="1" dirty="0" err="1">
                <a:solidFill>
                  <a:srgbClr val="FF0000"/>
                </a:solidFill>
              </a:rPr>
              <a:t>ta’limoti</a:t>
            </a:r>
            <a:r>
              <a:rPr lang="en-US" sz="3200" b="1" dirty="0">
                <a:solidFill>
                  <a:srgbClr val="FF0000"/>
                </a:solidFill>
              </a:rPr>
              <a:t> </a:t>
            </a:r>
            <a:r>
              <a:rPr lang="en-US" sz="3200" b="1" dirty="0" err="1">
                <a:solidFill>
                  <a:srgbClr val="FF0000"/>
                </a:solidFill>
              </a:rPr>
              <a:t>Markaziy</a:t>
            </a:r>
            <a:r>
              <a:rPr lang="en-US" sz="3200" b="1" dirty="0">
                <a:solidFill>
                  <a:srgbClr val="FF0000"/>
                </a:solidFill>
              </a:rPr>
              <a:t> </a:t>
            </a:r>
            <a:r>
              <a:rPr lang="en-US" sz="3200" b="1" dirty="0" err="1">
                <a:solidFill>
                  <a:srgbClr val="FF0000"/>
                </a:solidFill>
              </a:rPr>
              <a:t>Osiyoda</a:t>
            </a:r>
            <a:r>
              <a:rPr lang="en-US" sz="3200" b="1" dirty="0">
                <a:solidFill>
                  <a:srgbClr val="FF0000"/>
                </a:solidFill>
              </a:rPr>
              <a:t> </a:t>
            </a:r>
            <a:r>
              <a:rPr lang="en-US" sz="3200" b="1" dirty="0" err="1">
                <a:solidFill>
                  <a:srgbClr val="FF0000"/>
                </a:solidFill>
              </a:rPr>
              <a:t>ibtidoiy</a:t>
            </a:r>
            <a:r>
              <a:rPr lang="en-US" sz="3200" b="1" dirty="0">
                <a:solidFill>
                  <a:srgbClr val="FF0000"/>
                </a:solidFill>
              </a:rPr>
              <a:t> </a:t>
            </a:r>
            <a:r>
              <a:rPr lang="en-US" sz="3200" b="1" dirty="0" err="1">
                <a:solidFill>
                  <a:srgbClr val="FF0000"/>
                </a:solidFill>
              </a:rPr>
              <a:t>davrda</a:t>
            </a:r>
            <a:r>
              <a:rPr lang="en-US" sz="3200" b="1" dirty="0">
                <a:solidFill>
                  <a:srgbClr val="FF0000"/>
                </a:solidFill>
              </a:rPr>
              <a:t> </a:t>
            </a:r>
            <a:r>
              <a:rPr lang="en-US" sz="3200" b="1" dirty="0" err="1">
                <a:solidFill>
                  <a:srgbClr val="FF0000"/>
                </a:solidFill>
              </a:rPr>
              <a:t>mavjud</a:t>
            </a:r>
            <a:r>
              <a:rPr lang="en-US" sz="3200" b="1" dirty="0">
                <a:solidFill>
                  <a:srgbClr val="FF0000"/>
                </a:solidFill>
              </a:rPr>
              <a:t> </a:t>
            </a:r>
            <a:r>
              <a:rPr lang="en-US" sz="3200" b="1" dirty="0" err="1">
                <a:solidFill>
                  <a:srgbClr val="FF0000"/>
                </a:solidFill>
              </a:rPr>
              <a:t>bo‘lgan</a:t>
            </a:r>
            <a:r>
              <a:rPr lang="en-US" sz="3200" b="1" dirty="0">
                <a:solidFill>
                  <a:srgbClr val="FF0000"/>
                </a:solidFill>
              </a:rPr>
              <a:t> </a:t>
            </a:r>
            <a:r>
              <a:rPr lang="en-US" sz="3200" b="1" dirty="0" err="1">
                <a:solidFill>
                  <a:srgbClr val="FF0000"/>
                </a:solidFill>
              </a:rPr>
              <a:t>tabiat</a:t>
            </a:r>
            <a:r>
              <a:rPr lang="en-US" sz="3200" b="1" dirty="0">
                <a:solidFill>
                  <a:srgbClr val="FF0000"/>
                </a:solidFill>
              </a:rPr>
              <a:t> </a:t>
            </a:r>
            <a:r>
              <a:rPr lang="en-US" sz="3200" b="1" dirty="0" err="1">
                <a:solidFill>
                  <a:srgbClr val="FF0000"/>
                </a:solidFill>
              </a:rPr>
              <a:t>kuchlarini</a:t>
            </a:r>
            <a:r>
              <a:rPr lang="en-US" sz="3200" b="1" dirty="0">
                <a:solidFill>
                  <a:srgbClr val="FF0000"/>
                </a:solidFill>
              </a:rPr>
              <a:t> </a:t>
            </a:r>
            <a:r>
              <a:rPr lang="en-US" sz="3200" b="1" dirty="0" err="1">
                <a:solidFill>
                  <a:srgbClr val="FF0000"/>
                </a:solidFill>
              </a:rPr>
              <a:t>ilohiylashtiruvchi</a:t>
            </a:r>
            <a:r>
              <a:rPr lang="en-US" sz="3200" b="1" dirty="0">
                <a:solidFill>
                  <a:srgbClr val="FF0000"/>
                </a:solidFill>
              </a:rPr>
              <a:t> </a:t>
            </a:r>
            <a:r>
              <a:rPr lang="en-US" sz="3200" b="1" dirty="0" err="1">
                <a:solidFill>
                  <a:srgbClr val="FF0000"/>
                </a:solidFill>
              </a:rPr>
              <a:t>e’tiqodlarga</a:t>
            </a:r>
            <a:r>
              <a:rPr lang="en-US" sz="3200" b="1" dirty="0">
                <a:solidFill>
                  <a:srgbClr val="FF0000"/>
                </a:solidFill>
              </a:rPr>
              <a:t> (</a:t>
            </a:r>
            <a:r>
              <a:rPr lang="en-US" sz="3200" b="1" dirty="0" err="1">
                <a:solidFill>
                  <a:srgbClr val="FF0000"/>
                </a:solidFill>
              </a:rPr>
              <a:t>Markaziy</a:t>
            </a:r>
            <a:r>
              <a:rPr lang="en-US" sz="3200" b="1" dirty="0">
                <a:solidFill>
                  <a:srgbClr val="FF0000"/>
                </a:solidFill>
              </a:rPr>
              <a:t> </a:t>
            </a:r>
            <a:r>
              <a:rPr lang="en-US" sz="3200" b="1" dirty="0" err="1">
                <a:solidFill>
                  <a:srgbClr val="FF0000"/>
                </a:solidFill>
              </a:rPr>
              <a:t>Osiyo</a:t>
            </a:r>
            <a:r>
              <a:rPr lang="en-US" sz="3200" b="1" dirty="0">
                <a:solidFill>
                  <a:srgbClr val="FF0000"/>
                </a:solidFill>
              </a:rPr>
              <a:t> </a:t>
            </a:r>
            <a:r>
              <a:rPr lang="en-US" sz="3200" b="1" dirty="0" err="1">
                <a:solidFill>
                  <a:srgbClr val="FF0000"/>
                </a:solidFill>
              </a:rPr>
              <a:t>qadimgi</a:t>
            </a:r>
            <a:r>
              <a:rPr lang="en-US" sz="3200" b="1" dirty="0">
                <a:solidFill>
                  <a:srgbClr val="FF0000"/>
                </a:solidFill>
              </a:rPr>
              <a:t> </a:t>
            </a:r>
            <a:r>
              <a:rPr lang="en-US" sz="3200" b="1" dirty="0" err="1">
                <a:solidFill>
                  <a:srgbClr val="FF0000"/>
                </a:solidFill>
              </a:rPr>
              <a:t>aholisining</a:t>
            </a:r>
            <a:r>
              <a:rPr lang="en-US" sz="3200" b="1" dirty="0">
                <a:solidFill>
                  <a:srgbClr val="FF0000"/>
                </a:solidFill>
              </a:rPr>
              <a:t> «</a:t>
            </a:r>
            <a:r>
              <a:rPr lang="en-US" sz="3200" b="1" dirty="0" err="1">
                <a:solidFill>
                  <a:srgbClr val="FF0000"/>
                </a:solidFill>
              </a:rPr>
              <a:t>eski</a:t>
            </a:r>
            <a:r>
              <a:rPr lang="en-US" sz="3200" b="1" dirty="0">
                <a:solidFill>
                  <a:srgbClr val="FF0000"/>
                </a:solidFill>
              </a:rPr>
              <a:t> </a:t>
            </a:r>
            <a:r>
              <a:rPr lang="en-US" sz="3200" b="1" dirty="0" err="1">
                <a:solidFill>
                  <a:srgbClr val="FF0000"/>
                </a:solidFill>
              </a:rPr>
              <a:t>dini»ga</a:t>
            </a:r>
            <a:r>
              <a:rPr lang="en-US" sz="3200" b="1" dirty="0">
                <a:solidFill>
                  <a:srgbClr val="FF0000"/>
                </a:solidFill>
              </a:rPr>
              <a:t>) </a:t>
            </a:r>
            <a:r>
              <a:rPr lang="en-US" sz="3200" b="1" dirty="0" err="1">
                <a:solidFill>
                  <a:srgbClr val="FF0000"/>
                </a:solidFill>
              </a:rPr>
              <a:t>nisbatan</a:t>
            </a:r>
            <a:r>
              <a:rPr lang="en-US" sz="3200" b="1" dirty="0">
                <a:solidFill>
                  <a:srgbClr val="FF0000"/>
                </a:solidFill>
              </a:rPr>
              <a:t> </a:t>
            </a:r>
            <a:r>
              <a:rPr lang="en-US" sz="3200" b="1" dirty="0" err="1">
                <a:solidFill>
                  <a:srgbClr val="FF0000"/>
                </a:solidFill>
              </a:rPr>
              <a:t>monoteistik</a:t>
            </a:r>
            <a:r>
              <a:rPr lang="en-US" sz="3200" b="1" dirty="0">
                <a:solidFill>
                  <a:srgbClr val="FF0000"/>
                </a:solidFill>
              </a:rPr>
              <a:t> </a:t>
            </a:r>
            <a:r>
              <a:rPr lang="en-US" sz="3200" b="1" dirty="0" err="1">
                <a:solidFill>
                  <a:srgbClr val="FF0000"/>
                </a:solidFill>
              </a:rPr>
              <a:t>ta’limotdir</a:t>
            </a:r>
            <a:r>
              <a:rPr lang="en-US" sz="4000" b="1" dirty="0">
                <a:solidFill>
                  <a:srgbClr val="FF0000"/>
                </a:solidFill>
              </a:rPr>
              <a:t>. </a:t>
            </a:r>
            <a:endParaRPr lang="ru-RU" dirty="0"/>
          </a:p>
        </p:txBody>
      </p:sp>
      <p:pic>
        <p:nvPicPr>
          <p:cNvPr id="4" name="Picture 2" descr="Z:\Zartosh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533400"/>
            <a:ext cx="3560762"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Прямоугольник 2"/>
          <p:cNvSpPr/>
          <p:nvPr/>
        </p:nvSpPr>
        <p:spPr>
          <a:xfrm>
            <a:off x="484188" y="5697538"/>
            <a:ext cx="2951162" cy="503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ZARDUSHT</a:t>
            </a:r>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a:xfrm>
            <a:off x="457200" y="533400"/>
            <a:ext cx="8229600" cy="5416550"/>
          </a:xfrm>
        </p:spPr>
        <p:txBody>
          <a:bodyPr>
            <a:noAutofit/>
          </a:bodyPr>
          <a:lstStyle/>
          <a:p>
            <a:pPr indent="215900" algn="just" eaLnBrk="1" hangingPunct="1">
              <a:spcAft>
                <a:spcPts val="0"/>
              </a:spcAft>
              <a:defRPr/>
            </a:pPr>
            <a:r>
              <a:rPr lang="en-US" sz="3600" b="1" dirty="0" smtClean="0">
                <a:latin typeface="Times New Roman"/>
                <a:ea typeface="Times New Roman"/>
              </a:rPr>
              <a:t>	</a:t>
            </a:r>
            <a:endParaRPr lang="ru-RU" sz="3600" b="1" dirty="0" smtClean="0">
              <a:latin typeface="Times New Roman" pitchFamily="18" charset="0"/>
              <a:cs typeface="Times New Roman" pitchFamily="18" charset="0"/>
            </a:endParaRPr>
          </a:p>
        </p:txBody>
      </p:sp>
      <p:sp>
        <p:nvSpPr>
          <p:cNvPr id="2" name="Прямоугольник 1"/>
          <p:cNvSpPr/>
          <p:nvPr/>
        </p:nvSpPr>
        <p:spPr>
          <a:xfrm>
            <a:off x="1763713" y="765175"/>
            <a:ext cx="6624637" cy="5327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b="1" dirty="0">
                <a:solidFill>
                  <a:srgbClr val="FF0000"/>
                </a:solidFill>
              </a:rPr>
              <a:t> </a:t>
            </a:r>
            <a:r>
              <a:rPr lang="en-US" sz="3600" b="1" dirty="0" err="1">
                <a:solidFill>
                  <a:srgbClr val="FF0000"/>
                </a:solidFill>
              </a:rPr>
              <a:t>Zardusht</a:t>
            </a:r>
            <a:r>
              <a:rPr lang="en-US" sz="3600" b="1" dirty="0">
                <a:solidFill>
                  <a:srgbClr val="FF0000"/>
                </a:solidFill>
              </a:rPr>
              <a:t> </a:t>
            </a:r>
            <a:r>
              <a:rPr lang="en-US" sz="3600" b="1" dirty="0" err="1">
                <a:solidFill>
                  <a:srgbClr val="FF0000"/>
                </a:solidFill>
              </a:rPr>
              <a:t>behuda</a:t>
            </a:r>
            <a:r>
              <a:rPr lang="en-US" sz="3600" b="1" dirty="0">
                <a:solidFill>
                  <a:srgbClr val="FF0000"/>
                </a:solidFill>
              </a:rPr>
              <a:t> </a:t>
            </a:r>
            <a:r>
              <a:rPr lang="en-US" sz="3600" b="1" dirty="0" err="1">
                <a:solidFill>
                  <a:srgbClr val="FF0000"/>
                </a:solidFill>
              </a:rPr>
              <a:t>qon</a:t>
            </a:r>
            <a:r>
              <a:rPr lang="en-US" sz="3600" b="1" dirty="0">
                <a:solidFill>
                  <a:srgbClr val="FF0000"/>
                </a:solidFill>
              </a:rPr>
              <a:t>   	</a:t>
            </a:r>
            <a:r>
              <a:rPr lang="en-US" sz="3600" b="1" dirty="0" err="1">
                <a:solidFill>
                  <a:srgbClr val="FF0000"/>
                </a:solidFill>
              </a:rPr>
              <a:t>tukuvchi</a:t>
            </a:r>
            <a:r>
              <a:rPr lang="en-US" sz="3600" b="1" dirty="0">
                <a:solidFill>
                  <a:srgbClr val="FF0000"/>
                </a:solidFill>
              </a:rPr>
              <a:t> </a:t>
            </a:r>
            <a:r>
              <a:rPr lang="en-US" sz="3600" b="1" dirty="0" err="1">
                <a:solidFill>
                  <a:srgbClr val="FF0000"/>
                </a:solidFill>
              </a:rPr>
              <a:t>qurbonliklar</a:t>
            </a:r>
            <a:r>
              <a:rPr lang="en-US" sz="3600" b="1" dirty="0">
                <a:solidFill>
                  <a:srgbClr val="FF0000"/>
                </a:solidFill>
              </a:rPr>
              <a:t>, </a:t>
            </a:r>
            <a:r>
              <a:rPr lang="en-US" sz="3600" b="1" dirty="0" err="1">
                <a:solidFill>
                  <a:srgbClr val="FF0000"/>
                </a:solidFill>
              </a:rPr>
              <a:t>harbiy</a:t>
            </a:r>
            <a:r>
              <a:rPr lang="en-US" sz="3600" b="1" dirty="0">
                <a:solidFill>
                  <a:srgbClr val="FF0000"/>
                </a:solidFill>
              </a:rPr>
              <a:t> </a:t>
            </a:r>
            <a:r>
              <a:rPr lang="en-US" sz="3600" b="1" dirty="0" err="1">
                <a:solidFill>
                  <a:srgbClr val="FF0000"/>
                </a:solidFill>
              </a:rPr>
              <a:t>to‘qnashuvlar</a:t>
            </a:r>
            <a:r>
              <a:rPr lang="en-US" sz="3600" b="1" dirty="0">
                <a:solidFill>
                  <a:srgbClr val="FF0000"/>
                </a:solidFill>
              </a:rPr>
              <a:t>, </a:t>
            </a:r>
            <a:r>
              <a:rPr lang="en-US" sz="3600" b="1" dirty="0" err="1">
                <a:solidFill>
                  <a:srgbClr val="FF0000"/>
                </a:solidFill>
              </a:rPr>
              <a:t>bosqinchilik</a:t>
            </a:r>
            <a:r>
              <a:rPr lang="en-US" sz="3600" b="1" dirty="0">
                <a:solidFill>
                  <a:srgbClr val="FF0000"/>
                </a:solidFill>
              </a:rPr>
              <a:t> </a:t>
            </a:r>
            <a:r>
              <a:rPr lang="en-US" sz="3600" b="1" dirty="0" err="1">
                <a:solidFill>
                  <a:srgbClr val="FF0000"/>
                </a:solidFill>
              </a:rPr>
              <a:t>urushlarini</a:t>
            </a:r>
            <a:r>
              <a:rPr lang="en-US" sz="3600" b="1" dirty="0">
                <a:solidFill>
                  <a:srgbClr val="FF0000"/>
                </a:solidFill>
              </a:rPr>
              <a:t> </a:t>
            </a:r>
            <a:r>
              <a:rPr lang="en-US" sz="3600" b="1" dirty="0" err="1">
                <a:solidFill>
                  <a:srgbClr val="FF0000"/>
                </a:solidFill>
              </a:rPr>
              <a:t>qoralab</a:t>
            </a:r>
            <a:r>
              <a:rPr lang="en-US" sz="3600" b="1" dirty="0">
                <a:solidFill>
                  <a:srgbClr val="FF0000"/>
                </a:solidFill>
              </a:rPr>
              <a:t>, </a:t>
            </a:r>
            <a:r>
              <a:rPr lang="en-US" sz="3600" b="1" dirty="0" err="1">
                <a:solidFill>
                  <a:srgbClr val="FF0000"/>
                </a:solidFill>
              </a:rPr>
              <a:t>o‘troq</a:t>
            </a:r>
            <a:r>
              <a:rPr lang="en-US" sz="3600" b="1" dirty="0">
                <a:solidFill>
                  <a:srgbClr val="FF0000"/>
                </a:solidFill>
              </a:rPr>
              <a:t>, </a:t>
            </a:r>
            <a:r>
              <a:rPr lang="en-US" sz="3600" b="1" dirty="0" err="1">
                <a:solidFill>
                  <a:srgbClr val="FF0000"/>
                </a:solidFill>
              </a:rPr>
              <a:t>osoyishta</a:t>
            </a:r>
            <a:r>
              <a:rPr lang="en-US" sz="3600" b="1" dirty="0">
                <a:solidFill>
                  <a:srgbClr val="FF0000"/>
                </a:solidFill>
              </a:rPr>
              <a:t> </a:t>
            </a:r>
            <a:r>
              <a:rPr lang="en-US" sz="3600" b="1" dirty="0" err="1">
                <a:solidFill>
                  <a:srgbClr val="FF0000"/>
                </a:solidFill>
              </a:rPr>
              <a:t>hayot</a:t>
            </a:r>
            <a:r>
              <a:rPr lang="en-US" sz="3600" b="1" dirty="0">
                <a:solidFill>
                  <a:srgbClr val="FF0000"/>
                </a:solidFill>
              </a:rPr>
              <a:t> </a:t>
            </a:r>
            <a:r>
              <a:rPr lang="en-US" sz="3600" b="1" dirty="0" err="1">
                <a:solidFill>
                  <a:srgbClr val="FF0000"/>
                </a:solidFill>
              </a:rPr>
              <a:t>kechirishga</a:t>
            </a:r>
            <a:r>
              <a:rPr lang="en-US" sz="3600" b="1" dirty="0">
                <a:solidFill>
                  <a:srgbClr val="FF0000"/>
                </a:solidFill>
              </a:rPr>
              <a:t>, </a:t>
            </a:r>
            <a:r>
              <a:rPr lang="en-US" sz="3600" b="1" dirty="0" err="1">
                <a:solidFill>
                  <a:srgbClr val="FF0000"/>
                </a:solidFill>
              </a:rPr>
              <a:t>mehnatga</a:t>
            </a:r>
            <a:r>
              <a:rPr lang="en-US" sz="3600" b="1" dirty="0">
                <a:solidFill>
                  <a:srgbClr val="FF0000"/>
                </a:solidFill>
              </a:rPr>
              <a:t>, </a:t>
            </a:r>
            <a:r>
              <a:rPr lang="en-US" sz="3600" b="1" dirty="0" err="1">
                <a:solidFill>
                  <a:srgbClr val="FF0000"/>
                </a:solidFill>
              </a:rPr>
              <a:t>dehqonchilik</a:t>
            </a:r>
            <a:r>
              <a:rPr lang="en-US" sz="3600" b="1" dirty="0">
                <a:solidFill>
                  <a:srgbClr val="FF0000"/>
                </a:solidFill>
              </a:rPr>
              <a:t>, </a:t>
            </a:r>
            <a:r>
              <a:rPr lang="en-US" sz="3600" b="1" dirty="0" err="1">
                <a:solidFill>
                  <a:srgbClr val="FF0000"/>
                </a:solidFill>
              </a:rPr>
              <a:t>chorvachilik</a:t>
            </a:r>
            <a:r>
              <a:rPr lang="en-US" sz="3600" b="1" dirty="0">
                <a:solidFill>
                  <a:srgbClr val="FF0000"/>
                </a:solidFill>
              </a:rPr>
              <a:t> </a:t>
            </a:r>
            <a:r>
              <a:rPr lang="en-US" sz="3600" b="1" dirty="0" err="1">
                <a:solidFill>
                  <a:srgbClr val="FF0000"/>
                </a:solidFill>
              </a:rPr>
              <a:t>bilan</a:t>
            </a:r>
            <a:r>
              <a:rPr lang="en-US" sz="3600" b="1" dirty="0">
                <a:solidFill>
                  <a:srgbClr val="FF0000"/>
                </a:solidFill>
              </a:rPr>
              <a:t> </a:t>
            </a:r>
            <a:r>
              <a:rPr lang="en-US" sz="3600" b="1" dirty="0" err="1">
                <a:solidFill>
                  <a:srgbClr val="FF0000"/>
                </a:solidFill>
              </a:rPr>
              <a:t>shug‘ullanishga</a:t>
            </a:r>
            <a:r>
              <a:rPr lang="en-US" sz="3600" b="1" dirty="0">
                <a:solidFill>
                  <a:srgbClr val="FF0000"/>
                </a:solidFill>
              </a:rPr>
              <a:t> </a:t>
            </a:r>
            <a:r>
              <a:rPr lang="en-US" sz="3600" b="1" dirty="0" err="1">
                <a:solidFill>
                  <a:srgbClr val="FF0000"/>
                </a:solidFill>
              </a:rPr>
              <a:t>da’vat</a:t>
            </a:r>
            <a:r>
              <a:rPr lang="en-US" sz="3600" b="1" dirty="0">
                <a:solidFill>
                  <a:srgbClr val="FF0000"/>
                </a:solidFill>
              </a:rPr>
              <a:t> </a:t>
            </a:r>
            <a:r>
              <a:rPr lang="en-US" sz="3600" b="1" dirty="0" err="1">
                <a:solidFill>
                  <a:srgbClr val="FF0000"/>
                </a:solidFill>
              </a:rPr>
              <a:t>etadi</a:t>
            </a:r>
            <a:r>
              <a:rPr lang="en-US" sz="3600" b="1" dirty="0">
                <a:solidFill>
                  <a:srgbClr val="FF0000"/>
                </a:solidFill>
              </a:rPr>
              <a:t>.</a:t>
            </a:r>
            <a:endParaRPr lang="ru-RU" sz="2000" dirty="0"/>
          </a:p>
        </p:txBody>
      </p:sp>
      <p:sp>
        <p:nvSpPr>
          <p:cNvPr id="4" name="Овал 3"/>
          <p:cNvSpPr/>
          <p:nvPr/>
        </p:nvSpPr>
        <p:spPr>
          <a:xfrm>
            <a:off x="0" y="552450"/>
            <a:ext cx="1963738" cy="2076450"/>
          </a:xfrm>
          <a:prstGeom prst="ellipse">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a:xfrm>
            <a:off x="457200" y="533400"/>
            <a:ext cx="8229600" cy="5416550"/>
          </a:xfrm>
        </p:spPr>
        <p:txBody>
          <a:bodyPr>
            <a:noAutofit/>
          </a:bodyPr>
          <a:lstStyle/>
          <a:p>
            <a:pPr indent="215900" algn="just" eaLnBrk="1" hangingPunct="1">
              <a:spcAft>
                <a:spcPts val="0"/>
              </a:spcAft>
              <a:defRPr/>
            </a:pPr>
            <a:r>
              <a:rPr lang="en-US" sz="3600" b="1" dirty="0" smtClean="0">
                <a:latin typeface="Times New Roman"/>
                <a:ea typeface="Times New Roman"/>
              </a:rPr>
              <a:t>	</a:t>
            </a:r>
            <a:endParaRPr lang="ru-RU" sz="3600" b="1" dirty="0" smtClean="0">
              <a:latin typeface="Times New Roman" pitchFamily="18" charset="0"/>
              <a:cs typeface="Times New Roman" pitchFamily="18" charset="0"/>
            </a:endParaRPr>
          </a:p>
        </p:txBody>
      </p:sp>
      <p:sp>
        <p:nvSpPr>
          <p:cNvPr id="2" name="Прямоугольник 1"/>
          <p:cNvSpPr/>
          <p:nvPr/>
        </p:nvSpPr>
        <p:spPr>
          <a:xfrm>
            <a:off x="1763713" y="765175"/>
            <a:ext cx="6624637" cy="5327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err="1"/>
              <a:t>Moddiy</a:t>
            </a:r>
            <a:r>
              <a:rPr lang="en-US" sz="3600" dirty="0"/>
              <a:t> </a:t>
            </a:r>
            <a:r>
              <a:rPr lang="en-US" sz="3600" dirty="0" err="1"/>
              <a:t>hayotni</a:t>
            </a:r>
            <a:r>
              <a:rPr lang="en-US" sz="3600" dirty="0"/>
              <a:t> </a:t>
            </a:r>
            <a:r>
              <a:rPr lang="en-US" sz="3600" dirty="0" err="1"/>
              <a:t>yaxshilashga</a:t>
            </a:r>
            <a:r>
              <a:rPr lang="en-US" sz="3600" dirty="0"/>
              <a:t> </a:t>
            </a:r>
            <a:r>
              <a:rPr lang="en-US" sz="3600" dirty="0" err="1"/>
              <a:t>urinishni</a:t>
            </a:r>
            <a:r>
              <a:rPr lang="en-US" sz="3600" dirty="0"/>
              <a:t> </a:t>
            </a:r>
            <a:r>
              <a:rPr lang="en-US" sz="3600" dirty="0" err="1"/>
              <a:t>yovuzlikka</a:t>
            </a:r>
            <a:r>
              <a:rPr lang="en-US" sz="3600" dirty="0"/>
              <a:t> </a:t>
            </a:r>
            <a:r>
              <a:rPr lang="en-US" sz="3600" dirty="0" err="1"/>
              <a:t>qarshi</a:t>
            </a:r>
            <a:r>
              <a:rPr lang="en-US" sz="3600" dirty="0"/>
              <a:t> </a:t>
            </a:r>
            <a:r>
              <a:rPr lang="en-US" sz="3600" dirty="0" err="1"/>
              <a:t>kurash</a:t>
            </a:r>
            <a:r>
              <a:rPr lang="en-US" sz="3600" dirty="0"/>
              <a:t> deb </a:t>
            </a:r>
            <a:r>
              <a:rPr lang="en-US" sz="3600" dirty="0" err="1"/>
              <a:t>hisoblaydi</a:t>
            </a:r>
            <a:r>
              <a:rPr lang="en-US" sz="3600" dirty="0"/>
              <a:t>. </a:t>
            </a:r>
            <a:r>
              <a:rPr lang="en-US" sz="3600" dirty="0" err="1"/>
              <a:t>Zardushtiylik</a:t>
            </a:r>
            <a:r>
              <a:rPr lang="en-US" sz="3600" dirty="0"/>
              <a:t> </a:t>
            </a:r>
            <a:r>
              <a:rPr lang="en-US" sz="3600" dirty="0" err="1"/>
              <a:t>dinida</a:t>
            </a:r>
            <a:r>
              <a:rPr lang="en-US" sz="3600" dirty="0"/>
              <a:t> </a:t>
            </a:r>
            <a:r>
              <a:rPr lang="en-US" sz="3600" dirty="0" err="1"/>
              <a:t>qo‘riq</a:t>
            </a:r>
            <a:r>
              <a:rPr lang="en-US" sz="3600" dirty="0"/>
              <a:t> </a:t>
            </a:r>
            <a:r>
              <a:rPr lang="en-US" sz="3600" dirty="0" err="1"/>
              <a:t>yer</a:t>
            </a:r>
            <a:r>
              <a:rPr lang="en-US" sz="3600" dirty="0"/>
              <a:t> </a:t>
            </a:r>
            <a:r>
              <a:rPr lang="en-US" sz="3600" dirty="0" err="1"/>
              <a:t>ochib</a:t>
            </a:r>
            <a:r>
              <a:rPr lang="en-US" sz="3600" dirty="0"/>
              <a:t>, </a:t>
            </a:r>
            <a:r>
              <a:rPr lang="en-US" sz="3600" dirty="0" err="1"/>
              <a:t>uni</a:t>
            </a:r>
            <a:r>
              <a:rPr lang="en-US" sz="3600" dirty="0"/>
              <a:t> </a:t>
            </a:r>
            <a:r>
              <a:rPr lang="en-US" sz="3600" dirty="0" err="1"/>
              <a:t>bog‘u</a:t>
            </a:r>
            <a:r>
              <a:rPr lang="en-US" sz="3600" dirty="0"/>
              <a:t> </a:t>
            </a:r>
            <a:r>
              <a:rPr lang="en-US" sz="3600" dirty="0" err="1"/>
              <a:t>rog‘ga</a:t>
            </a:r>
            <a:r>
              <a:rPr lang="en-US" sz="3600" dirty="0"/>
              <a:t> </a:t>
            </a:r>
            <a:r>
              <a:rPr lang="en-US" sz="3600" dirty="0" err="1"/>
              <a:t>aylantirgan</a:t>
            </a:r>
            <a:r>
              <a:rPr lang="en-US" sz="3600" dirty="0"/>
              <a:t> </a:t>
            </a:r>
            <a:r>
              <a:rPr lang="en-US" sz="3600" dirty="0" err="1"/>
              <a:t>odam</a:t>
            </a:r>
            <a:r>
              <a:rPr lang="en-US" sz="3600" dirty="0"/>
              <a:t> </a:t>
            </a:r>
            <a:r>
              <a:rPr lang="en-US" sz="3600" dirty="0" err="1"/>
              <a:t>ilohiyot</a:t>
            </a:r>
            <a:r>
              <a:rPr lang="en-US" sz="3600" dirty="0"/>
              <a:t> </a:t>
            </a:r>
            <a:r>
              <a:rPr lang="en-US" sz="3600" dirty="0" err="1"/>
              <a:t>rahmatiga</a:t>
            </a:r>
            <a:r>
              <a:rPr lang="en-US" sz="3600" dirty="0"/>
              <a:t> </a:t>
            </a:r>
            <a:r>
              <a:rPr lang="en-US" sz="3600" dirty="0" err="1"/>
              <a:t>uchraydi</a:t>
            </a:r>
            <a:r>
              <a:rPr lang="en-US" sz="3600" dirty="0"/>
              <a:t>.</a:t>
            </a:r>
            <a:endParaRPr lang="ru-RU" sz="2000" dirty="0"/>
          </a:p>
        </p:txBody>
      </p:sp>
      <p:sp>
        <p:nvSpPr>
          <p:cNvPr id="4" name="Овал 3"/>
          <p:cNvSpPr/>
          <p:nvPr/>
        </p:nvSpPr>
        <p:spPr>
          <a:xfrm>
            <a:off x="0" y="552450"/>
            <a:ext cx="1963738" cy="2076450"/>
          </a:xfrm>
          <a:prstGeom prst="ellipse">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Заголовок 1"/>
          <p:cNvSpPr>
            <a:spLocks noGrp="1"/>
          </p:cNvSpPr>
          <p:nvPr>
            <p:ph type="title"/>
          </p:nvPr>
        </p:nvSpPr>
        <p:spPr/>
        <p:txBody>
          <a:bodyPr/>
          <a:lstStyle/>
          <a:p>
            <a:pPr algn="ctr" eaLnBrk="1" fontAlgn="auto" hangingPunct="1">
              <a:spcAft>
                <a:spcPts val="0"/>
              </a:spcAft>
              <a:defRPr/>
            </a:pPr>
            <a:r>
              <a:rPr lang="uz-Cyrl-UZ" dirty="0" smtClean="0"/>
              <a:t>“Авесто”дан фикрлар</a:t>
            </a:r>
            <a:endParaRPr lang="ru-RU" dirty="0" smtClean="0"/>
          </a:p>
        </p:txBody>
      </p:sp>
      <p:sp>
        <p:nvSpPr>
          <p:cNvPr id="96259" name="Содержимое 2"/>
          <p:cNvSpPr>
            <a:spLocks noGrp="1"/>
          </p:cNvSpPr>
          <p:nvPr>
            <p:ph idx="1"/>
          </p:nvPr>
        </p:nvSpPr>
        <p:spPr>
          <a:xfrm>
            <a:off x="457200" y="1643063"/>
            <a:ext cx="8229600" cy="4857750"/>
          </a:xfrm>
        </p:spPr>
        <p:txBody>
          <a:bodyPr/>
          <a:lstStyle/>
          <a:p>
            <a:pPr eaLnBrk="1" hangingPunct="1"/>
            <a:r>
              <a:rPr lang="uz-Cyrl-UZ" altLang="ru-RU" smtClean="0"/>
              <a:t>Таналарингизга нисбатан қалбингиз хақида кўпроқ қайғуринг, яъни аввал маънавий дунёингиз мусаффо бўлса, моддий турмушингиз ҳам мукаммал бўлиб бораверади.</a:t>
            </a:r>
          </a:p>
          <a:p>
            <a:pPr eaLnBrk="1" hangingPunct="1"/>
            <a:r>
              <a:rPr lang="uz-Cyrl-UZ" altLang="ru-RU" smtClean="0"/>
              <a:t>Дон эккан киши тақводорлик уруғини экади, у Маздага ихлосмандлик эътиқодини олға суради, имонини озиқлантириб туради.</a:t>
            </a:r>
          </a:p>
          <a:p>
            <a:pPr eaLnBrk="1" hangingPunct="1"/>
            <a:r>
              <a:rPr lang="uz-Cyrl-UZ" altLang="ru-RU" smtClean="0"/>
              <a:t>Экин экиш, меҳнат қилиш ердаги ёвузликни йўқотишдир.</a:t>
            </a:r>
            <a:endParaRPr lang="ru-RU" altLang="ru-RU" smtClean="0"/>
          </a:p>
        </p:txBody>
      </p:sp>
    </p:spTree>
  </p:cSld>
  <p:clrMapOvr>
    <a:masterClrMapping/>
  </p:clrMapOvr>
  <p:transition spd="med">
    <p:wheel spokes="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a:xfrm>
            <a:off x="457200" y="533400"/>
            <a:ext cx="8229600" cy="5416550"/>
          </a:xfrm>
        </p:spPr>
        <p:txBody>
          <a:bodyPr>
            <a:noAutofit/>
          </a:bodyPr>
          <a:lstStyle/>
          <a:p>
            <a:pPr indent="215900" algn="just" eaLnBrk="1" hangingPunct="1">
              <a:spcAft>
                <a:spcPts val="0"/>
              </a:spcAft>
              <a:defRPr/>
            </a:pPr>
            <a:r>
              <a:rPr lang="en-US" sz="3600" b="1" dirty="0" smtClean="0">
                <a:latin typeface="Times New Roman"/>
                <a:ea typeface="Times New Roman"/>
              </a:rPr>
              <a:t>	</a:t>
            </a:r>
            <a:endParaRPr lang="ru-RU" sz="3600" b="1" dirty="0" smtClean="0">
              <a:latin typeface="Times New Roman" pitchFamily="18" charset="0"/>
              <a:cs typeface="Times New Roman" pitchFamily="18" charset="0"/>
            </a:endParaRPr>
          </a:p>
        </p:txBody>
      </p:sp>
      <p:sp>
        <p:nvSpPr>
          <p:cNvPr id="2" name="Прямоугольник 1"/>
          <p:cNvSpPr/>
          <p:nvPr/>
        </p:nvSpPr>
        <p:spPr>
          <a:xfrm>
            <a:off x="1742697" y="764704"/>
            <a:ext cx="6624736" cy="532859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dirty="0" err="1">
                <a:solidFill>
                  <a:srgbClr val="FF0000"/>
                </a:solidFill>
              </a:rPr>
              <a:t>Zardusht</a:t>
            </a:r>
            <a:r>
              <a:rPr lang="en-US" dirty="0">
                <a:solidFill>
                  <a:srgbClr val="FF0000"/>
                </a:solidFill>
              </a:rPr>
              <a:t> </a:t>
            </a:r>
            <a:r>
              <a:rPr lang="en-US" dirty="0" err="1">
                <a:solidFill>
                  <a:srgbClr val="FF0000"/>
                </a:solidFill>
              </a:rPr>
              <a:t>insonlarga</a:t>
            </a:r>
            <a:r>
              <a:rPr lang="en-US" dirty="0">
                <a:solidFill>
                  <a:srgbClr val="FF0000"/>
                </a:solidFill>
              </a:rPr>
              <a:t> </a:t>
            </a:r>
            <a:r>
              <a:rPr lang="en-US" dirty="0" err="1">
                <a:solidFill>
                  <a:srgbClr val="FF0000"/>
                </a:solidFill>
              </a:rPr>
              <a:t>tinch-totuv</a:t>
            </a:r>
            <a:r>
              <a:rPr lang="en-US" dirty="0">
                <a:solidFill>
                  <a:srgbClr val="FF0000"/>
                </a:solidFill>
              </a:rPr>
              <a:t> </a:t>
            </a:r>
            <a:r>
              <a:rPr lang="en-US" dirty="0" err="1">
                <a:solidFill>
                  <a:srgbClr val="FF0000"/>
                </a:solidFill>
              </a:rPr>
              <a:t>yashashni</a:t>
            </a:r>
            <a:r>
              <a:rPr lang="en-US" dirty="0">
                <a:solidFill>
                  <a:srgbClr val="FF0000"/>
                </a:solidFill>
              </a:rPr>
              <a:t>, </a:t>
            </a:r>
            <a:r>
              <a:rPr lang="en-US" dirty="0" err="1">
                <a:solidFill>
                  <a:srgbClr val="FF0000"/>
                </a:solidFill>
              </a:rPr>
              <a:t>halol</a:t>
            </a:r>
            <a:r>
              <a:rPr lang="en-US" dirty="0">
                <a:solidFill>
                  <a:srgbClr val="FF0000"/>
                </a:solidFill>
              </a:rPr>
              <a:t> </a:t>
            </a:r>
            <a:r>
              <a:rPr lang="en-US" dirty="0" err="1">
                <a:solidFill>
                  <a:srgbClr val="FF0000"/>
                </a:solidFill>
              </a:rPr>
              <a:t>mehnat</a:t>
            </a:r>
            <a:r>
              <a:rPr lang="en-US" dirty="0">
                <a:solidFill>
                  <a:srgbClr val="FF0000"/>
                </a:solidFill>
              </a:rPr>
              <a:t> </a:t>
            </a:r>
            <a:r>
              <a:rPr lang="en-US" dirty="0" err="1">
                <a:solidFill>
                  <a:srgbClr val="FF0000"/>
                </a:solidFill>
              </a:rPr>
              <a:t>qilishni</a:t>
            </a:r>
            <a:r>
              <a:rPr lang="en-US" dirty="0">
                <a:solidFill>
                  <a:srgbClr val="FF0000"/>
                </a:solidFill>
              </a:rPr>
              <a:t> </a:t>
            </a:r>
            <a:r>
              <a:rPr lang="en-US" dirty="0" err="1">
                <a:solidFill>
                  <a:srgbClr val="FF0000"/>
                </a:solidFill>
              </a:rPr>
              <a:t>o‘rgatmoqchi</a:t>
            </a:r>
            <a:r>
              <a:rPr lang="en-US" dirty="0">
                <a:solidFill>
                  <a:srgbClr val="FF0000"/>
                </a:solidFill>
              </a:rPr>
              <a:t> </a:t>
            </a:r>
            <a:r>
              <a:rPr lang="en-US" dirty="0" err="1">
                <a:solidFill>
                  <a:srgbClr val="FF0000"/>
                </a:solidFill>
              </a:rPr>
              <a:t>bo‘ladi</a:t>
            </a:r>
            <a:r>
              <a:rPr lang="en-US" dirty="0">
                <a:solidFill>
                  <a:srgbClr val="FF0000"/>
                </a:solidFill>
              </a:rPr>
              <a:t>. </a:t>
            </a:r>
            <a:r>
              <a:rPr lang="en-US" dirty="0" err="1">
                <a:solidFill>
                  <a:srgbClr val="FF0000"/>
                </a:solidFill>
              </a:rPr>
              <a:t>Bunga</a:t>
            </a:r>
            <a:r>
              <a:rPr lang="en-US" dirty="0">
                <a:solidFill>
                  <a:srgbClr val="FF0000"/>
                </a:solidFill>
              </a:rPr>
              <a:t> </a:t>
            </a:r>
            <a:r>
              <a:rPr lang="en-US" dirty="0" err="1">
                <a:solidFill>
                  <a:srgbClr val="FF0000"/>
                </a:solidFill>
              </a:rPr>
              <a:t>ko‘ra</a:t>
            </a:r>
            <a:r>
              <a:rPr lang="en-US" dirty="0">
                <a:solidFill>
                  <a:srgbClr val="FF0000"/>
                </a:solidFill>
              </a:rPr>
              <a:t> </a:t>
            </a:r>
            <a:r>
              <a:rPr lang="en-US" dirty="0" err="1">
                <a:solidFill>
                  <a:srgbClr val="FF0000"/>
                </a:solidFill>
              </a:rPr>
              <a:t>insonning</a:t>
            </a:r>
            <a:r>
              <a:rPr lang="en-US" dirty="0">
                <a:solidFill>
                  <a:srgbClr val="FF0000"/>
                </a:solidFill>
              </a:rPr>
              <a:t> </a:t>
            </a:r>
            <a:r>
              <a:rPr lang="en-US" dirty="0" err="1">
                <a:solidFill>
                  <a:srgbClr val="FF0000"/>
                </a:solidFill>
              </a:rPr>
              <a:t>bu</a:t>
            </a:r>
            <a:r>
              <a:rPr lang="en-US" dirty="0">
                <a:solidFill>
                  <a:srgbClr val="FF0000"/>
                </a:solidFill>
              </a:rPr>
              <a:t> </a:t>
            </a:r>
            <a:r>
              <a:rPr lang="en-US" dirty="0" err="1">
                <a:solidFill>
                  <a:srgbClr val="FF0000"/>
                </a:solidFill>
              </a:rPr>
              <a:t>dunyodagi</a:t>
            </a:r>
            <a:r>
              <a:rPr lang="en-US" dirty="0">
                <a:solidFill>
                  <a:srgbClr val="FF0000"/>
                </a:solidFill>
              </a:rPr>
              <a:t> </a:t>
            </a:r>
            <a:r>
              <a:rPr lang="en-US" dirty="0" err="1">
                <a:solidFill>
                  <a:srgbClr val="FF0000"/>
                </a:solidFill>
              </a:rPr>
              <a:t>hayotiga</a:t>
            </a:r>
            <a:r>
              <a:rPr lang="en-US" dirty="0">
                <a:solidFill>
                  <a:srgbClr val="FF0000"/>
                </a:solidFill>
              </a:rPr>
              <a:t> </a:t>
            </a:r>
            <a:r>
              <a:rPr lang="en-US" dirty="0" err="1">
                <a:solidFill>
                  <a:srgbClr val="FF0000"/>
                </a:solidFill>
              </a:rPr>
              <a:t>yarasha</a:t>
            </a:r>
            <a:r>
              <a:rPr lang="en-US" dirty="0">
                <a:solidFill>
                  <a:srgbClr val="FF0000"/>
                </a:solidFill>
              </a:rPr>
              <a:t> </a:t>
            </a:r>
            <a:r>
              <a:rPr lang="en-US" dirty="0" err="1">
                <a:solidFill>
                  <a:srgbClr val="FF0000"/>
                </a:solidFill>
              </a:rPr>
              <a:t>narigi</a:t>
            </a:r>
            <a:r>
              <a:rPr lang="en-US" dirty="0">
                <a:solidFill>
                  <a:srgbClr val="FF0000"/>
                </a:solidFill>
              </a:rPr>
              <a:t> </a:t>
            </a:r>
            <a:r>
              <a:rPr lang="en-US" dirty="0" err="1">
                <a:solidFill>
                  <a:srgbClr val="FF0000"/>
                </a:solidFill>
              </a:rPr>
              <a:t>dunyodagi</a:t>
            </a:r>
            <a:r>
              <a:rPr lang="en-US" dirty="0">
                <a:solidFill>
                  <a:srgbClr val="FF0000"/>
                </a:solidFill>
              </a:rPr>
              <a:t> </a:t>
            </a:r>
            <a:r>
              <a:rPr lang="en-US" dirty="0" err="1">
                <a:solidFill>
                  <a:srgbClr val="FF0000"/>
                </a:solidFill>
              </a:rPr>
              <a:t>taqdiri</a:t>
            </a:r>
            <a:r>
              <a:rPr lang="en-US" dirty="0">
                <a:solidFill>
                  <a:srgbClr val="FF0000"/>
                </a:solidFill>
              </a:rPr>
              <a:t> ham </a:t>
            </a:r>
            <a:r>
              <a:rPr lang="en-US" dirty="0" err="1">
                <a:solidFill>
                  <a:srgbClr val="FF0000"/>
                </a:solidFill>
              </a:rPr>
              <a:t>bo‘lajak</a:t>
            </a:r>
            <a:r>
              <a:rPr lang="en-US" dirty="0">
                <a:solidFill>
                  <a:srgbClr val="FF0000"/>
                </a:solidFill>
              </a:rPr>
              <a:t>.</a:t>
            </a:r>
          </a:p>
          <a:p>
            <a:pPr algn="ctr">
              <a:defRPr/>
            </a:pPr>
            <a:endParaRPr lang="en-US" dirty="0">
              <a:solidFill>
                <a:srgbClr val="FF0000"/>
              </a:solidFill>
            </a:endParaRPr>
          </a:p>
          <a:p>
            <a:pPr algn="ctr">
              <a:defRPr/>
            </a:pPr>
            <a:endParaRPr lang="en-US" dirty="0">
              <a:solidFill>
                <a:srgbClr val="FF0000"/>
              </a:solidFill>
            </a:endParaRPr>
          </a:p>
          <a:p>
            <a:pPr algn="ctr">
              <a:defRPr/>
            </a:pPr>
            <a:r>
              <a:rPr lang="en-US" sz="2800" dirty="0" err="1">
                <a:solidFill>
                  <a:srgbClr val="FF0000"/>
                </a:solidFill>
              </a:rPr>
              <a:t>Unga</a:t>
            </a:r>
            <a:r>
              <a:rPr lang="en-US" sz="2800" dirty="0">
                <a:solidFill>
                  <a:srgbClr val="FF0000"/>
                </a:solidFill>
              </a:rPr>
              <a:t> </a:t>
            </a:r>
            <a:r>
              <a:rPr lang="en-US" sz="2800" dirty="0" err="1">
                <a:solidFill>
                  <a:srgbClr val="FF0000"/>
                </a:solidFill>
              </a:rPr>
              <a:t>ko’ra</a:t>
            </a:r>
            <a:r>
              <a:rPr lang="en-US" sz="2800" dirty="0">
                <a:solidFill>
                  <a:srgbClr val="FF0000"/>
                </a:solidFill>
              </a:rPr>
              <a:t>, </a:t>
            </a:r>
            <a:r>
              <a:rPr lang="en-US" sz="2800" dirty="0" err="1">
                <a:solidFill>
                  <a:srgbClr val="FF0000"/>
                </a:solidFill>
              </a:rPr>
              <a:t>har</a:t>
            </a:r>
            <a:r>
              <a:rPr lang="en-US" sz="2800" dirty="0">
                <a:solidFill>
                  <a:srgbClr val="FF0000"/>
                </a:solidFill>
              </a:rPr>
              <a:t> </a:t>
            </a:r>
            <a:r>
              <a:rPr lang="en-US" sz="2800" dirty="0" err="1">
                <a:solidFill>
                  <a:srgbClr val="FF0000"/>
                </a:solidFill>
              </a:rPr>
              <a:t>bir</a:t>
            </a:r>
            <a:r>
              <a:rPr lang="en-US" sz="2800" dirty="0">
                <a:solidFill>
                  <a:srgbClr val="FF0000"/>
                </a:solidFill>
              </a:rPr>
              <a:t> </a:t>
            </a:r>
            <a:r>
              <a:rPr lang="en-US" sz="2800" dirty="0" err="1">
                <a:solidFill>
                  <a:srgbClr val="FF0000"/>
                </a:solidFill>
              </a:rPr>
              <a:t>inson</a:t>
            </a:r>
            <a:r>
              <a:rPr lang="en-US" sz="2800" dirty="0">
                <a:solidFill>
                  <a:srgbClr val="FF0000"/>
                </a:solidFill>
              </a:rPr>
              <a:t> </a:t>
            </a:r>
            <a:r>
              <a:rPr lang="en-US" sz="2800" dirty="0" err="1">
                <a:solidFill>
                  <a:srgbClr val="FF0000"/>
                </a:solidFill>
              </a:rPr>
              <a:t>o‘lgandan</a:t>
            </a:r>
            <a:r>
              <a:rPr lang="en-US" sz="2800" dirty="0">
                <a:solidFill>
                  <a:srgbClr val="FF0000"/>
                </a:solidFill>
              </a:rPr>
              <a:t> </a:t>
            </a:r>
            <a:r>
              <a:rPr lang="en-US" sz="2800" dirty="0" err="1">
                <a:solidFill>
                  <a:srgbClr val="FF0000"/>
                </a:solidFill>
              </a:rPr>
              <a:t>so‘ng</a:t>
            </a:r>
            <a:r>
              <a:rPr lang="en-US" sz="2800" dirty="0">
                <a:solidFill>
                  <a:srgbClr val="FF0000"/>
                </a:solidFill>
              </a:rPr>
              <a:t> </a:t>
            </a:r>
            <a:r>
              <a:rPr lang="en-US" sz="2800" dirty="0" err="1">
                <a:solidFill>
                  <a:srgbClr val="FF0000"/>
                </a:solidFill>
              </a:rPr>
              <a:t>o‘zining</a:t>
            </a:r>
            <a:r>
              <a:rPr lang="en-US" sz="2800" dirty="0">
                <a:solidFill>
                  <a:srgbClr val="FF0000"/>
                </a:solidFill>
              </a:rPr>
              <a:t> </a:t>
            </a:r>
            <a:r>
              <a:rPr lang="en-US" sz="2800" dirty="0" err="1">
                <a:solidFill>
                  <a:srgbClr val="FF0000"/>
                </a:solidFill>
              </a:rPr>
              <a:t>bu</a:t>
            </a:r>
            <a:r>
              <a:rPr lang="en-US" sz="2800" dirty="0">
                <a:solidFill>
                  <a:srgbClr val="FF0000"/>
                </a:solidFill>
              </a:rPr>
              <a:t> </a:t>
            </a:r>
            <a:r>
              <a:rPr lang="en-US" sz="2800" dirty="0" err="1">
                <a:solidFill>
                  <a:srgbClr val="FF0000"/>
                </a:solidFill>
              </a:rPr>
              <a:t>dunyodagi</a:t>
            </a:r>
            <a:r>
              <a:rPr lang="en-US" sz="2800" dirty="0">
                <a:solidFill>
                  <a:srgbClr val="FF0000"/>
                </a:solidFill>
              </a:rPr>
              <a:t> </a:t>
            </a:r>
            <a:r>
              <a:rPr lang="en-US" sz="2800" dirty="0" err="1">
                <a:solidFill>
                  <a:srgbClr val="FF0000"/>
                </a:solidFill>
              </a:rPr>
              <a:t>qilmishiga</a:t>
            </a:r>
            <a:r>
              <a:rPr lang="en-US" sz="2800" dirty="0">
                <a:solidFill>
                  <a:srgbClr val="FF0000"/>
                </a:solidFill>
              </a:rPr>
              <a:t> </a:t>
            </a:r>
            <a:r>
              <a:rPr lang="en-US" sz="2800" dirty="0" err="1">
                <a:solidFill>
                  <a:srgbClr val="FF0000"/>
                </a:solidFill>
              </a:rPr>
              <a:t>yarasha</a:t>
            </a:r>
            <a:r>
              <a:rPr lang="en-US" sz="2800" dirty="0">
                <a:solidFill>
                  <a:srgbClr val="FF0000"/>
                </a:solidFill>
              </a:rPr>
              <a:t> </a:t>
            </a:r>
            <a:r>
              <a:rPr lang="en-US" sz="2800" dirty="0" err="1">
                <a:solidFill>
                  <a:srgbClr val="FF0000"/>
                </a:solidFill>
              </a:rPr>
              <a:t>abadiy</a:t>
            </a:r>
            <a:r>
              <a:rPr lang="en-US" sz="2800" dirty="0">
                <a:solidFill>
                  <a:srgbClr val="FF0000"/>
                </a:solidFill>
              </a:rPr>
              <a:t> </a:t>
            </a:r>
            <a:r>
              <a:rPr lang="en-US" sz="2800" dirty="0" err="1">
                <a:solidFill>
                  <a:srgbClr val="FF0000"/>
                </a:solidFill>
              </a:rPr>
              <a:t>rohat</a:t>
            </a:r>
            <a:r>
              <a:rPr lang="en-US" sz="2800" dirty="0">
                <a:solidFill>
                  <a:srgbClr val="FF0000"/>
                </a:solidFill>
              </a:rPr>
              <a:t> – </a:t>
            </a:r>
            <a:r>
              <a:rPr lang="en-US" sz="2800" dirty="0" err="1">
                <a:solidFill>
                  <a:srgbClr val="FF0000"/>
                </a:solidFill>
              </a:rPr>
              <a:t>jannatga</a:t>
            </a:r>
            <a:r>
              <a:rPr lang="en-US" sz="2800" dirty="0">
                <a:solidFill>
                  <a:srgbClr val="FF0000"/>
                </a:solidFill>
              </a:rPr>
              <a:t> </a:t>
            </a:r>
            <a:r>
              <a:rPr lang="en-US" sz="2800" dirty="0" err="1">
                <a:solidFill>
                  <a:srgbClr val="FF0000"/>
                </a:solidFill>
              </a:rPr>
              <a:t>yoki</a:t>
            </a:r>
            <a:r>
              <a:rPr lang="en-US" sz="2800" dirty="0">
                <a:solidFill>
                  <a:srgbClr val="FF0000"/>
                </a:solidFill>
              </a:rPr>
              <a:t> </a:t>
            </a:r>
            <a:r>
              <a:rPr lang="en-US" sz="2800" dirty="0" err="1">
                <a:solidFill>
                  <a:srgbClr val="FF0000"/>
                </a:solidFill>
              </a:rPr>
              <a:t>yomon</a:t>
            </a:r>
            <a:r>
              <a:rPr lang="en-US" sz="2800" dirty="0">
                <a:solidFill>
                  <a:srgbClr val="FF0000"/>
                </a:solidFill>
              </a:rPr>
              <a:t> </a:t>
            </a:r>
            <a:r>
              <a:rPr lang="en-US" sz="2800" dirty="0" err="1">
                <a:solidFill>
                  <a:srgbClr val="FF0000"/>
                </a:solidFill>
              </a:rPr>
              <a:t>ishlari</a:t>
            </a:r>
            <a:r>
              <a:rPr lang="en-US" sz="2800" dirty="0">
                <a:solidFill>
                  <a:srgbClr val="FF0000"/>
                </a:solidFill>
              </a:rPr>
              <a:t> </a:t>
            </a:r>
            <a:r>
              <a:rPr lang="en-US" sz="2800" dirty="0" err="1">
                <a:solidFill>
                  <a:srgbClr val="FF0000"/>
                </a:solidFill>
              </a:rPr>
              <a:t>ko‘p</a:t>
            </a:r>
            <a:r>
              <a:rPr lang="en-US" sz="2800" dirty="0">
                <a:solidFill>
                  <a:srgbClr val="FF0000"/>
                </a:solidFill>
              </a:rPr>
              <a:t> </a:t>
            </a:r>
            <a:r>
              <a:rPr lang="en-US" sz="2800" dirty="0" err="1">
                <a:solidFill>
                  <a:srgbClr val="FF0000"/>
                </a:solidFill>
              </a:rPr>
              <a:t>bo‘lsa</a:t>
            </a:r>
            <a:r>
              <a:rPr lang="en-US" sz="2800" dirty="0">
                <a:solidFill>
                  <a:srgbClr val="FF0000"/>
                </a:solidFill>
              </a:rPr>
              <a:t>, </a:t>
            </a:r>
            <a:r>
              <a:rPr lang="en-US" sz="2800" dirty="0" err="1">
                <a:solidFill>
                  <a:srgbClr val="FF0000"/>
                </a:solidFill>
              </a:rPr>
              <a:t>na</a:t>
            </a:r>
            <a:r>
              <a:rPr lang="en-US" sz="2800" dirty="0">
                <a:solidFill>
                  <a:srgbClr val="FF0000"/>
                </a:solidFill>
              </a:rPr>
              <a:t> </a:t>
            </a:r>
            <a:r>
              <a:rPr lang="en-US" sz="2800" dirty="0" err="1">
                <a:solidFill>
                  <a:srgbClr val="FF0000"/>
                </a:solidFill>
              </a:rPr>
              <a:t>xursandlik</a:t>
            </a:r>
            <a:r>
              <a:rPr lang="en-US" sz="2800" dirty="0">
                <a:solidFill>
                  <a:srgbClr val="FF0000"/>
                </a:solidFill>
              </a:rPr>
              <a:t> </a:t>
            </a:r>
            <a:r>
              <a:rPr lang="en-US" sz="2800" dirty="0" err="1">
                <a:solidFill>
                  <a:srgbClr val="FF0000"/>
                </a:solidFill>
              </a:rPr>
              <a:t>va</a:t>
            </a:r>
            <a:r>
              <a:rPr lang="en-US" sz="2800" dirty="0">
                <a:solidFill>
                  <a:srgbClr val="FF0000"/>
                </a:solidFill>
              </a:rPr>
              <a:t> </a:t>
            </a:r>
            <a:r>
              <a:rPr lang="en-US" sz="2800" dirty="0" err="1">
                <a:solidFill>
                  <a:srgbClr val="FF0000"/>
                </a:solidFill>
              </a:rPr>
              <a:t>na</a:t>
            </a:r>
            <a:r>
              <a:rPr lang="en-US" sz="2800" dirty="0">
                <a:solidFill>
                  <a:srgbClr val="FF0000"/>
                </a:solidFill>
              </a:rPr>
              <a:t> </a:t>
            </a:r>
            <a:r>
              <a:rPr lang="en-US" sz="2800" dirty="0" err="1">
                <a:solidFill>
                  <a:srgbClr val="FF0000"/>
                </a:solidFill>
              </a:rPr>
              <a:t>xafalik</a:t>
            </a:r>
            <a:r>
              <a:rPr lang="en-US" sz="2800" dirty="0">
                <a:solidFill>
                  <a:srgbClr val="FF0000"/>
                </a:solidFill>
              </a:rPr>
              <a:t> </a:t>
            </a:r>
            <a:r>
              <a:rPr lang="en-US" sz="2800" dirty="0" err="1">
                <a:solidFill>
                  <a:srgbClr val="FF0000"/>
                </a:solidFill>
              </a:rPr>
              <a:t>ko‘rmaydigan</a:t>
            </a:r>
            <a:r>
              <a:rPr lang="en-US" sz="2800" dirty="0">
                <a:solidFill>
                  <a:srgbClr val="FF0000"/>
                </a:solidFill>
              </a:rPr>
              <a:t> </a:t>
            </a:r>
            <a:r>
              <a:rPr lang="en-US" sz="2800" dirty="0" err="1">
                <a:solidFill>
                  <a:srgbClr val="FF0000"/>
                </a:solidFill>
              </a:rPr>
              <a:t>arosat</a:t>
            </a:r>
            <a:r>
              <a:rPr lang="en-US" sz="2800" dirty="0">
                <a:solidFill>
                  <a:srgbClr val="FF0000"/>
                </a:solidFill>
              </a:rPr>
              <a:t> joy – </a:t>
            </a:r>
            <a:r>
              <a:rPr lang="en-US" sz="2800" b="1" i="1" dirty="0" err="1">
                <a:solidFill>
                  <a:srgbClr val="7030A0"/>
                </a:solidFill>
              </a:rPr>
              <a:t>misvongatu</a:t>
            </a:r>
            <a:r>
              <a:rPr lang="en-US" sz="2800" dirty="0" err="1">
                <a:solidFill>
                  <a:srgbClr val="FF0000"/>
                </a:solidFill>
              </a:rPr>
              <a:t>ga</a:t>
            </a:r>
            <a:r>
              <a:rPr lang="en-US" sz="2800" dirty="0">
                <a:solidFill>
                  <a:srgbClr val="FF0000"/>
                </a:solidFill>
              </a:rPr>
              <a:t> </a:t>
            </a:r>
            <a:r>
              <a:rPr lang="en-US" sz="2800" dirty="0" err="1">
                <a:solidFill>
                  <a:srgbClr val="FF0000"/>
                </a:solidFill>
              </a:rPr>
              <a:t>tushadi</a:t>
            </a:r>
            <a:r>
              <a:rPr lang="en-US" sz="2800" dirty="0">
                <a:solidFill>
                  <a:srgbClr val="FF0000"/>
                </a:solidFill>
              </a:rPr>
              <a:t>.</a:t>
            </a:r>
            <a:endParaRPr lang="ru-RU" sz="2800" dirty="0">
              <a:solidFill>
                <a:srgbClr val="FF0000"/>
              </a:solidFill>
            </a:endParaRPr>
          </a:p>
        </p:txBody>
      </p:sp>
      <p:sp>
        <p:nvSpPr>
          <p:cNvPr id="4" name="Овал 3"/>
          <p:cNvSpPr/>
          <p:nvPr/>
        </p:nvSpPr>
        <p:spPr>
          <a:xfrm>
            <a:off x="0" y="552450"/>
            <a:ext cx="1963738" cy="2076450"/>
          </a:xfrm>
          <a:prstGeom prst="ellipse">
            <a:avLst/>
          </a:prstGeom>
          <a:blipFill rotWithShape="0">
            <a:blip r:embed="rId2"/>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a:xfrm>
            <a:off x="457200" y="533400"/>
            <a:ext cx="8229600" cy="5416550"/>
          </a:xfrm>
        </p:spPr>
        <p:txBody>
          <a:bodyPr>
            <a:noAutofit/>
          </a:bodyPr>
          <a:lstStyle/>
          <a:p>
            <a:pPr indent="215900" algn="just" eaLnBrk="1" hangingPunct="1">
              <a:spcAft>
                <a:spcPts val="0"/>
              </a:spcAft>
              <a:defRPr/>
            </a:pPr>
            <a:r>
              <a:rPr lang="en-US" sz="3600" b="1" dirty="0" smtClean="0">
                <a:latin typeface="Times New Roman"/>
                <a:ea typeface="Times New Roman"/>
              </a:rPr>
              <a:t>	</a:t>
            </a:r>
            <a:endParaRPr lang="ru-RU" sz="3600" b="1" dirty="0" smtClean="0">
              <a:latin typeface="Times New Roman" pitchFamily="18" charset="0"/>
              <a:cs typeface="Times New Roman" pitchFamily="18" charset="0"/>
            </a:endParaRPr>
          </a:p>
        </p:txBody>
      </p:sp>
      <p:sp>
        <p:nvSpPr>
          <p:cNvPr id="2" name="Прямоугольник 1"/>
          <p:cNvSpPr/>
          <p:nvPr/>
        </p:nvSpPr>
        <p:spPr>
          <a:xfrm>
            <a:off x="2915815" y="764704"/>
            <a:ext cx="5451617" cy="532859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600" dirty="0"/>
              <a:t> </a:t>
            </a:r>
            <a:r>
              <a:rPr lang="en-US" sz="3600" dirty="0" err="1"/>
              <a:t>Zardushtiylik</a:t>
            </a:r>
            <a:r>
              <a:rPr lang="en-US" sz="3600" dirty="0"/>
              <a:t> </a:t>
            </a:r>
            <a:r>
              <a:rPr lang="en-US" sz="3600" dirty="0" err="1"/>
              <a:t>negizida</a:t>
            </a:r>
            <a:r>
              <a:rPr lang="en-US" sz="3600" dirty="0"/>
              <a:t> </a:t>
            </a:r>
            <a:r>
              <a:rPr lang="en-US" sz="3600" dirty="0" err="1"/>
              <a:t>olamning</a:t>
            </a:r>
            <a:r>
              <a:rPr lang="en-US" sz="3600" dirty="0"/>
              <a:t> </a:t>
            </a:r>
            <a:r>
              <a:rPr lang="en-US" sz="3600" dirty="0" err="1"/>
              <a:t>qarama-qarshiliklar</a:t>
            </a:r>
            <a:r>
              <a:rPr lang="en-US" sz="3600" dirty="0"/>
              <a:t> </a:t>
            </a:r>
            <a:r>
              <a:rPr lang="en-US" sz="3600" dirty="0" err="1"/>
              <a:t>kurashi</a:t>
            </a:r>
            <a:r>
              <a:rPr lang="en-US" sz="3600" dirty="0"/>
              <a:t> </a:t>
            </a:r>
            <a:r>
              <a:rPr lang="en-US" sz="3600" dirty="0" err="1"/>
              <a:t>asosiga</a:t>
            </a:r>
            <a:r>
              <a:rPr lang="en-US" sz="3600" dirty="0"/>
              <a:t> </a:t>
            </a:r>
            <a:r>
              <a:rPr lang="en-US" sz="3600" dirty="0" err="1"/>
              <a:t>qurilgani</a:t>
            </a:r>
            <a:r>
              <a:rPr lang="en-US" sz="3600" dirty="0"/>
              <a:t> </a:t>
            </a:r>
            <a:r>
              <a:rPr lang="en-US" sz="3600" dirty="0" err="1"/>
              <a:t>turadi</a:t>
            </a:r>
            <a:r>
              <a:rPr lang="en-US" sz="3600" dirty="0"/>
              <a:t>: </a:t>
            </a:r>
            <a:r>
              <a:rPr lang="en-US" sz="3600" dirty="0" err="1"/>
              <a:t>yaxshilik</a:t>
            </a:r>
            <a:r>
              <a:rPr lang="en-US" sz="3600" dirty="0"/>
              <a:t> </a:t>
            </a:r>
            <a:r>
              <a:rPr lang="en-US" sz="3600" dirty="0" err="1"/>
              <a:t>va</a:t>
            </a:r>
            <a:r>
              <a:rPr lang="en-US" sz="3600" dirty="0"/>
              <a:t> </a:t>
            </a:r>
            <a:r>
              <a:rPr lang="en-US" sz="3600" dirty="0" err="1"/>
              <a:t>yomonlik</a:t>
            </a:r>
            <a:r>
              <a:rPr lang="en-US" sz="3600" dirty="0"/>
              <a:t>, </a:t>
            </a:r>
            <a:r>
              <a:rPr lang="en-US" sz="3600" dirty="0" err="1"/>
              <a:t>yorug‘lik</a:t>
            </a:r>
            <a:r>
              <a:rPr lang="en-US" sz="3600" dirty="0"/>
              <a:t> </a:t>
            </a:r>
            <a:r>
              <a:rPr lang="en-US" sz="3600" dirty="0" err="1"/>
              <a:t>va</a:t>
            </a:r>
            <a:r>
              <a:rPr lang="en-US" sz="3600" dirty="0"/>
              <a:t> </a:t>
            </a:r>
            <a:r>
              <a:rPr lang="en-US" sz="3600" dirty="0" err="1"/>
              <a:t>qorong‘ulik</a:t>
            </a:r>
            <a:r>
              <a:rPr lang="en-US" sz="3600" dirty="0"/>
              <a:t>, </a:t>
            </a:r>
            <a:r>
              <a:rPr lang="en-US" sz="3600" dirty="0" err="1"/>
              <a:t>hayot</a:t>
            </a:r>
            <a:r>
              <a:rPr lang="en-US" sz="3600" dirty="0"/>
              <a:t> </a:t>
            </a:r>
            <a:r>
              <a:rPr lang="en-US" sz="3600" dirty="0" err="1"/>
              <a:t>va</a:t>
            </a:r>
            <a:r>
              <a:rPr lang="en-US" sz="3600" dirty="0"/>
              <a:t> </a:t>
            </a:r>
            <a:r>
              <a:rPr lang="en-US" sz="3600" dirty="0" err="1"/>
              <a:t>o‘lim</a:t>
            </a:r>
            <a:r>
              <a:rPr lang="en-US" sz="3600" dirty="0"/>
              <a:t> </a:t>
            </a:r>
            <a:r>
              <a:rPr lang="en-US" sz="3600" dirty="0" err="1"/>
              <a:t>o‘rtasida</a:t>
            </a:r>
            <a:r>
              <a:rPr lang="en-US" sz="3600" dirty="0"/>
              <a:t> </a:t>
            </a:r>
            <a:r>
              <a:rPr lang="en-US" sz="3600" dirty="0" err="1"/>
              <a:t>abadiy</a:t>
            </a:r>
            <a:r>
              <a:rPr lang="en-US" sz="3600" dirty="0"/>
              <a:t> </a:t>
            </a:r>
            <a:r>
              <a:rPr lang="en-US" sz="3600" dirty="0" err="1"/>
              <a:t>kurash</a:t>
            </a:r>
            <a:r>
              <a:rPr lang="en-US" sz="3600" dirty="0"/>
              <a:t> </a:t>
            </a:r>
            <a:r>
              <a:rPr lang="en-US" sz="3600" dirty="0" err="1"/>
              <a:t>davom</a:t>
            </a:r>
            <a:r>
              <a:rPr lang="en-US" sz="3600" dirty="0"/>
              <a:t> </a:t>
            </a:r>
            <a:r>
              <a:rPr lang="en-US" sz="3600" dirty="0" err="1"/>
              <a:t>etadi</a:t>
            </a:r>
            <a:r>
              <a:rPr lang="en-US" sz="3600" dirty="0"/>
              <a:t>.</a:t>
            </a:r>
            <a:endParaRPr lang="ru-RU" sz="4000" dirty="0">
              <a:solidFill>
                <a:srgbClr val="FF0000"/>
              </a:solidFill>
            </a:endParaRPr>
          </a:p>
        </p:txBody>
      </p:sp>
      <p:pic>
        <p:nvPicPr>
          <p:cNvPr id="98310"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765175"/>
            <a:ext cx="2916238" cy="5408613"/>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27088" y="404813"/>
            <a:ext cx="7772400" cy="587375"/>
          </a:xfrm>
        </p:spPr>
        <p:txBody>
          <a:bodyPr/>
          <a:lstStyle/>
          <a:p>
            <a:pPr eaLnBrk="1" fontAlgn="auto" hangingPunct="1">
              <a:spcAft>
                <a:spcPts val="0"/>
              </a:spcAft>
              <a:defRPr/>
            </a:pPr>
            <a:r>
              <a:rPr lang="uz-Cyrl-UZ" sz="2800" b="1" dirty="0" smtClean="0">
                <a:latin typeface="Times New Roman" pitchFamily="18" charset="0"/>
                <a:cs typeface="Times New Roman" pitchFamily="18" charset="0"/>
              </a:rPr>
              <a:t>Зардуштийликнинг теологик тизими.</a:t>
            </a:r>
            <a:r>
              <a:rPr lang="uz-Cyrl-UZ" sz="2800" dirty="0" smtClean="0">
                <a:latin typeface="Times New Roman" pitchFamily="18" charset="0"/>
                <a:cs typeface="Times New Roman" pitchFamily="18" charset="0"/>
              </a:rPr>
              <a:t> </a:t>
            </a:r>
            <a:endParaRPr lang="ru-RU" sz="2800" dirty="0" smtClean="0">
              <a:latin typeface="Times New Roman" pitchFamily="18" charset="0"/>
              <a:cs typeface="Times New Roman" pitchFamily="18" charset="0"/>
            </a:endParaRPr>
          </a:p>
        </p:txBody>
      </p:sp>
      <p:sp>
        <p:nvSpPr>
          <p:cNvPr id="99331" name="Rectangle 3"/>
          <p:cNvSpPr>
            <a:spLocks noGrp="1" noChangeArrowheads="1"/>
          </p:cNvSpPr>
          <p:nvPr>
            <p:ph idx="1"/>
          </p:nvPr>
        </p:nvSpPr>
        <p:spPr>
          <a:xfrm>
            <a:off x="611188" y="1125538"/>
            <a:ext cx="8134350" cy="5327650"/>
          </a:xfrm>
        </p:spPr>
        <p:txBody>
          <a:bodyPr/>
          <a:lstStyle/>
          <a:p>
            <a:pPr algn="just" eaLnBrk="1" hangingPunct="1">
              <a:lnSpc>
                <a:spcPct val="80000"/>
              </a:lnSpc>
            </a:pPr>
            <a:r>
              <a:rPr lang="uz-Cyrl-UZ" altLang="ru-RU" sz="2800" smtClean="0">
                <a:latin typeface="Times New Roman" panose="02020603050405020304" pitchFamily="18" charset="0"/>
                <a:cs typeface="Times New Roman" panose="02020603050405020304" pitchFamily="18" charset="0"/>
              </a:rPr>
              <a:t>Зардуштийлик тизимидаги энг юқори поғонани яхшилик худоси – </a:t>
            </a:r>
            <a:r>
              <a:rPr lang="uz-Cyrl-UZ" altLang="ru-RU" sz="2800" smtClean="0">
                <a:solidFill>
                  <a:srgbClr val="FF3300"/>
                </a:solidFill>
                <a:latin typeface="Times New Roman" panose="02020603050405020304" pitchFamily="18" charset="0"/>
                <a:cs typeface="Times New Roman" panose="02020603050405020304" pitchFamily="18" charset="0"/>
              </a:rPr>
              <a:t>Ахура Мазда</a:t>
            </a:r>
            <a:r>
              <a:rPr lang="uz-Cyrl-UZ" altLang="ru-RU" sz="2800" smtClean="0">
                <a:latin typeface="Times New Roman" panose="02020603050405020304" pitchFamily="18" charset="0"/>
                <a:cs typeface="Times New Roman" panose="02020603050405020304" pitchFamily="18" charset="0"/>
              </a:rPr>
              <a:t> эгаллайди.</a:t>
            </a:r>
            <a:r>
              <a:rPr lang="ru-RU" altLang="ru-RU" sz="2800" smtClean="0">
                <a:latin typeface="Times New Roman" panose="02020603050405020304" pitchFamily="18" charset="0"/>
                <a:cs typeface="Times New Roman" panose="02020603050405020304" pitchFamily="18" charset="0"/>
              </a:rPr>
              <a:t> </a:t>
            </a:r>
            <a:endParaRPr lang="uz-Cyrl-UZ" altLang="ru-RU" sz="2800" smtClean="0">
              <a:latin typeface="Times New Roman" panose="02020603050405020304" pitchFamily="18" charset="0"/>
              <a:cs typeface="Times New Roman" panose="02020603050405020304" pitchFamily="18" charset="0"/>
            </a:endParaRPr>
          </a:p>
          <a:p>
            <a:pPr algn="just" eaLnBrk="1" hangingPunct="1">
              <a:lnSpc>
                <a:spcPct val="80000"/>
              </a:lnSpc>
            </a:pPr>
            <a:r>
              <a:rPr lang="uz-Cyrl-UZ" altLang="ru-RU" sz="2800" smtClean="0">
                <a:latin typeface="Times New Roman" panose="02020603050405020304" pitchFamily="18" charset="0"/>
                <a:cs typeface="Times New Roman" panose="02020603050405020304" pitchFamily="18" charset="0"/>
              </a:rPr>
              <a:t>Ёвуз асослар бошида фақат ёмонлик ҳақида ўйлайдиган </a:t>
            </a:r>
            <a:r>
              <a:rPr lang="uz-Cyrl-UZ" altLang="ru-RU" sz="2800" smtClean="0">
                <a:solidFill>
                  <a:srgbClr val="FF3300"/>
                </a:solidFill>
                <a:latin typeface="Times New Roman" panose="02020603050405020304" pitchFamily="18" charset="0"/>
                <a:cs typeface="Times New Roman" panose="02020603050405020304" pitchFamily="18" charset="0"/>
              </a:rPr>
              <a:t>Ахриман – Ахра Майнйу – Ангхрамайнйу</a:t>
            </a:r>
            <a:r>
              <a:rPr lang="uz-Cyrl-UZ" altLang="ru-RU" sz="2800" smtClean="0">
                <a:latin typeface="Times New Roman" panose="02020603050405020304" pitchFamily="18" charset="0"/>
                <a:cs typeface="Times New Roman" panose="02020603050405020304" pitchFamily="18" charset="0"/>
              </a:rPr>
              <a:t> туради. У Ахура Мазданинг тескариси. Ахриман ҳар бир яхшиликка қарама-қарши ёмонлик  билан жавоб беради</a:t>
            </a:r>
            <a:r>
              <a:rPr lang="ru-RU" altLang="ru-RU" sz="2800" smtClean="0">
                <a:latin typeface="Times New Roman" panose="02020603050405020304" pitchFamily="18" charset="0"/>
                <a:cs typeface="Times New Roman" panose="02020603050405020304" pitchFamily="18" charset="0"/>
              </a:rPr>
              <a:t> </a:t>
            </a:r>
            <a:endParaRPr lang="uz-Cyrl-UZ" altLang="ru-RU" sz="2800" smtClean="0">
              <a:latin typeface="Times New Roman" panose="02020603050405020304" pitchFamily="18" charset="0"/>
              <a:cs typeface="Times New Roman" panose="02020603050405020304" pitchFamily="18" charset="0"/>
            </a:endParaRPr>
          </a:p>
          <a:p>
            <a:pPr algn="just" eaLnBrk="1" hangingPunct="1">
              <a:lnSpc>
                <a:spcPct val="80000"/>
              </a:lnSpc>
              <a:buFontTx/>
              <a:buNone/>
            </a:pPr>
            <a:r>
              <a:rPr lang="uz-Cyrl-UZ" altLang="ru-RU" sz="2800" smtClean="0">
                <a:latin typeface="Times New Roman" panose="02020603050405020304" pitchFamily="18" charset="0"/>
                <a:cs typeface="Times New Roman" panose="02020603050405020304" pitchFamily="18" charset="0"/>
              </a:rPr>
              <a:t>		Зардуштийлик таълимотига кўра:</a:t>
            </a:r>
          </a:p>
          <a:p>
            <a:pPr algn="just" eaLnBrk="1" hangingPunct="1">
              <a:lnSpc>
                <a:spcPct val="80000"/>
              </a:lnSpc>
            </a:pPr>
            <a:r>
              <a:rPr lang="uz-Cyrl-UZ" altLang="ru-RU" sz="2800" smtClean="0">
                <a:latin typeface="Times New Roman" panose="02020603050405020304" pitchFamily="18" charset="0"/>
                <a:cs typeface="Times New Roman" panose="02020603050405020304" pitchFamily="18" charset="0"/>
              </a:rPr>
              <a:t>Чексиз ёруғлик – эзгулик, унда Ахура Мазда мангу яшайди.</a:t>
            </a:r>
          </a:p>
          <a:p>
            <a:pPr algn="just" eaLnBrk="1" hangingPunct="1">
              <a:lnSpc>
                <a:spcPct val="80000"/>
              </a:lnSpc>
            </a:pPr>
            <a:r>
              <a:rPr lang="uz-Cyrl-UZ" altLang="ru-RU" sz="2800" smtClean="0">
                <a:latin typeface="Times New Roman" panose="02020603050405020304" pitchFamily="18" charset="0"/>
                <a:cs typeface="Times New Roman" panose="02020603050405020304" pitchFamily="18" charset="0"/>
              </a:rPr>
              <a:t>Чексиз қоронғулик – бунда барча ёвуз асосларни драугадан тортиб зарарли ҳашаротларгача яратган Ахриман мангу яшайди. </a:t>
            </a:r>
            <a:endParaRPr lang="ru-RU" altLang="ru-RU" sz="2800" smtClean="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p:cNvSpPr>
            <a:spLocks noGrp="1"/>
          </p:cNvSpPr>
          <p:nvPr>
            <p:ph type="title"/>
          </p:nvPr>
        </p:nvSpPr>
        <p:spPr>
          <a:xfrm>
            <a:off x="0" y="285750"/>
            <a:ext cx="9144000" cy="642938"/>
          </a:xfrm>
          <a:solidFill>
            <a:schemeClr val="accent1"/>
          </a:solidFill>
        </p:spPr>
        <p:txBody>
          <a:bodyPr>
            <a:normAutofit fontScale="90000"/>
          </a:bodyPr>
          <a:lstStyle/>
          <a:p>
            <a:pPr algn="ctr" eaLnBrk="1" fontAlgn="auto" hangingPunct="1">
              <a:spcAft>
                <a:spcPts val="0"/>
              </a:spcAft>
              <a:defRPr/>
            </a:pPr>
            <a:r>
              <a:rPr lang="uz-Cyrl-UZ" dirty="0" smtClean="0">
                <a:solidFill>
                  <a:schemeClr val="bg1"/>
                </a:solidFill>
              </a:rPr>
              <a:t>РЕЖА</a:t>
            </a:r>
            <a:endParaRPr lang="ru-RU" dirty="0" smtClean="0">
              <a:solidFill>
                <a:schemeClr val="bg1"/>
              </a:solidFill>
            </a:endParaRPr>
          </a:p>
        </p:txBody>
      </p:sp>
      <p:sp>
        <p:nvSpPr>
          <p:cNvPr id="7171" name="Содержимое 2"/>
          <p:cNvSpPr>
            <a:spLocks noGrp="1"/>
          </p:cNvSpPr>
          <p:nvPr>
            <p:ph idx="1"/>
          </p:nvPr>
        </p:nvSpPr>
        <p:spPr>
          <a:xfrm>
            <a:off x="0" y="928688"/>
            <a:ext cx="9144000" cy="5929312"/>
          </a:xfrm>
          <a:solidFill>
            <a:schemeClr val="tx2">
              <a:lumMod val="20000"/>
              <a:lumOff val="80000"/>
            </a:schemeClr>
          </a:solidFill>
        </p:spPr>
        <p:txBody>
          <a:bodyPr/>
          <a:lstStyle/>
          <a:p>
            <a:pPr marL="0" indent="0" eaLnBrk="1" hangingPunct="1">
              <a:buFont typeface="Arial" panose="020B0604020202020204" pitchFamily="34" charset="0"/>
              <a:buNone/>
              <a:defRPr/>
            </a:pPr>
            <a:endParaRPr lang="uz-Cyrl-UZ" sz="2800" b="1" dirty="0" smtClean="0"/>
          </a:p>
          <a:p>
            <a:pPr eaLnBrk="1" hangingPunct="1">
              <a:defRPr/>
            </a:pPr>
            <a:endParaRPr lang="uz-Cyrl-UZ" sz="2800" b="1" dirty="0"/>
          </a:p>
          <a:p>
            <a:pPr eaLnBrk="1" hangingPunct="1">
              <a:defRPr/>
            </a:pPr>
            <a:r>
              <a:rPr lang="uz-Cyrl-UZ" sz="2800" b="1" dirty="0" smtClean="0"/>
              <a:t> </a:t>
            </a:r>
            <a:r>
              <a:rPr lang="en-US" sz="2800" b="1" dirty="0"/>
              <a:t>1. “</a:t>
            </a:r>
            <a:r>
              <a:rPr lang="en-US" sz="2800" b="1" dirty="0" err="1"/>
              <a:t>Avesto”ning</a:t>
            </a:r>
            <a:r>
              <a:rPr lang="en-US" sz="2800" b="1" dirty="0"/>
              <a:t> </a:t>
            </a:r>
            <a:r>
              <a:rPr lang="en-US" sz="2800" b="1" dirty="0" err="1"/>
              <a:t>tarixiy</a:t>
            </a:r>
            <a:r>
              <a:rPr lang="en-US" sz="2800" b="1" dirty="0"/>
              <a:t> </a:t>
            </a:r>
            <a:r>
              <a:rPr lang="en-US" sz="2800" b="1" dirty="0" err="1"/>
              <a:t>manba</a:t>
            </a:r>
            <a:r>
              <a:rPr lang="en-US" sz="2800" b="1" dirty="0"/>
              <a:t> </a:t>
            </a:r>
            <a:r>
              <a:rPr lang="en-US" sz="2800" b="1" dirty="0" err="1"/>
              <a:t>sifatidagi</a:t>
            </a:r>
            <a:r>
              <a:rPr lang="en-US" sz="2800" b="1" dirty="0"/>
              <a:t> </a:t>
            </a:r>
            <a:r>
              <a:rPr lang="en-US" sz="2800" b="1" dirty="0" err="1"/>
              <a:t>o’rni</a:t>
            </a:r>
            <a:r>
              <a:rPr lang="en-US" sz="2800" b="1" dirty="0"/>
              <a:t>. </a:t>
            </a:r>
          </a:p>
          <a:p>
            <a:pPr eaLnBrk="1" hangingPunct="1">
              <a:defRPr/>
            </a:pPr>
            <a:r>
              <a:rPr lang="en-US" sz="2800" b="1" dirty="0"/>
              <a:t>2. “</a:t>
            </a:r>
            <a:r>
              <a:rPr lang="en-US" sz="2800" b="1" dirty="0" err="1"/>
              <a:t>Avesto</a:t>
            </a:r>
            <a:r>
              <a:rPr lang="en-US" sz="2800" b="1" dirty="0"/>
              <a:t>” </a:t>
            </a:r>
            <a:r>
              <a:rPr lang="en-US" sz="2800" b="1" dirty="0" err="1"/>
              <a:t>va</a:t>
            </a:r>
            <a:r>
              <a:rPr lang="en-US" sz="2800" b="1" dirty="0"/>
              <a:t> </a:t>
            </a:r>
            <a:r>
              <a:rPr lang="en-US" sz="2800" b="1" dirty="0" err="1"/>
              <a:t>zaratushtra</a:t>
            </a:r>
            <a:r>
              <a:rPr lang="en-US" sz="2800" b="1" dirty="0"/>
              <a:t>. </a:t>
            </a:r>
          </a:p>
          <a:p>
            <a:pPr eaLnBrk="1" hangingPunct="1">
              <a:defRPr/>
            </a:pPr>
            <a:r>
              <a:rPr lang="en-US" sz="2800" b="1" dirty="0"/>
              <a:t>3. “</a:t>
            </a:r>
            <a:r>
              <a:rPr lang="en-US" sz="2800" b="1" dirty="0" err="1"/>
              <a:t>Avesto</a:t>
            </a:r>
            <a:r>
              <a:rPr lang="en-US" sz="2800" b="1" dirty="0"/>
              <a:t>” </a:t>
            </a:r>
            <a:r>
              <a:rPr lang="en-US" sz="2800" b="1" dirty="0" err="1"/>
              <a:t>tili</a:t>
            </a:r>
            <a:r>
              <a:rPr lang="en-US" sz="2800" b="1" dirty="0"/>
              <a:t>. </a:t>
            </a:r>
          </a:p>
          <a:p>
            <a:pPr eaLnBrk="1" hangingPunct="1">
              <a:defRPr/>
            </a:pPr>
            <a:r>
              <a:rPr lang="en-US" sz="2800" b="1" dirty="0"/>
              <a:t>4. “</a:t>
            </a:r>
            <a:r>
              <a:rPr lang="en-US" sz="2800" b="1" dirty="0" err="1"/>
              <a:t>Avesto”dagi</a:t>
            </a:r>
            <a:r>
              <a:rPr lang="en-US" sz="2800" b="1" dirty="0"/>
              <a:t> </a:t>
            </a:r>
            <a:r>
              <a:rPr lang="en-US" sz="2800" b="1" dirty="0" err="1"/>
              <a:t>geografik</a:t>
            </a:r>
            <a:r>
              <a:rPr lang="en-US" sz="2800" b="1" dirty="0"/>
              <a:t> –</a:t>
            </a:r>
            <a:r>
              <a:rPr lang="en-US" sz="2800" b="1" dirty="0" err="1"/>
              <a:t>hududiy</a:t>
            </a:r>
            <a:r>
              <a:rPr lang="en-US" sz="2800" b="1" dirty="0"/>
              <a:t> </a:t>
            </a:r>
            <a:r>
              <a:rPr lang="en-US" sz="2800" b="1" dirty="0" err="1"/>
              <a:t>nomlar</a:t>
            </a:r>
            <a:r>
              <a:rPr lang="en-US" sz="2800" b="1" dirty="0"/>
              <a:t>, </a:t>
            </a:r>
            <a:r>
              <a:rPr lang="en-US" sz="2800" b="1" dirty="0" err="1"/>
              <a:t>ijtimoiy-iqtisodiy</a:t>
            </a:r>
            <a:r>
              <a:rPr lang="en-US" sz="2800" b="1" dirty="0"/>
              <a:t> </a:t>
            </a:r>
            <a:r>
              <a:rPr lang="en-US" sz="2800" b="1" dirty="0" err="1"/>
              <a:t>ma’lumotlar</a:t>
            </a:r>
            <a:r>
              <a:rPr lang="en-US" sz="2800" b="1" dirty="0"/>
              <a:t> </a:t>
            </a:r>
            <a:r>
              <a:rPr lang="en-US" sz="2800" b="1" dirty="0" err="1"/>
              <a:t>va</a:t>
            </a:r>
            <a:r>
              <a:rPr lang="en-US" sz="2800" b="1" dirty="0"/>
              <a:t> </a:t>
            </a:r>
            <a:r>
              <a:rPr lang="en-US" sz="2800" b="1" dirty="0" err="1"/>
              <a:t>siyosiy</a:t>
            </a:r>
            <a:r>
              <a:rPr lang="en-US" sz="2800" b="1" dirty="0"/>
              <a:t> </a:t>
            </a:r>
            <a:r>
              <a:rPr lang="en-US" sz="2800" b="1" dirty="0" err="1"/>
              <a:t>tarix</a:t>
            </a:r>
            <a:r>
              <a:rPr lang="en-US" sz="2800" b="1" dirty="0"/>
              <a:t>. </a:t>
            </a:r>
          </a:p>
          <a:p>
            <a:pPr eaLnBrk="1" hangingPunct="1">
              <a:defRPr/>
            </a:pPr>
            <a:r>
              <a:rPr lang="en-US" sz="2800" b="1" dirty="0"/>
              <a:t>5. </a:t>
            </a:r>
            <a:r>
              <a:rPr lang="en-US" sz="2800" b="1" dirty="0" err="1"/>
              <a:t>Diniy</a:t>
            </a:r>
            <a:r>
              <a:rPr lang="en-US" sz="2800" b="1" dirty="0"/>
              <a:t> </a:t>
            </a:r>
            <a:r>
              <a:rPr lang="en-US" sz="2800" b="1" dirty="0" err="1"/>
              <a:t>falsafa</a:t>
            </a:r>
            <a:r>
              <a:rPr lang="en-US" sz="2800" b="1" dirty="0"/>
              <a:t> </a:t>
            </a:r>
            <a:r>
              <a:rPr lang="en-US" sz="2800" b="1" dirty="0" err="1"/>
              <a:t>va</a:t>
            </a:r>
            <a:r>
              <a:rPr lang="en-US" sz="2800" b="1" dirty="0"/>
              <a:t> </a:t>
            </a:r>
            <a:r>
              <a:rPr lang="en-US" sz="2800" b="1" dirty="0" err="1"/>
              <a:t>dafn</a:t>
            </a:r>
            <a:r>
              <a:rPr lang="en-US" sz="2800" b="1" dirty="0"/>
              <a:t> </a:t>
            </a:r>
            <a:r>
              <a:rPr lang="en-US" sz="2800" b="1" dirty="0" err="1"/>
              <a:t>etish</a:t>
            </a:r>
            <a:r>
              <a:rPr lang="en-US" sz="2800" b="1" dirty="0"/>
              <a:t> </a:t>
            </a:r>
            <a:r>
              <a:rPr lang="en-US" sz="2800" b="1" dirty="0" err="1"/>
              <a:t>marosimlari</a:t>
            </a:r>
            <a:r>
              <a:rPr lang="en-US" sz="2800" b="1" dirty="0"/>
              <a:t>. </a:t>
            </a:r>
          </a:p>
          <a:p>
            <a:pPr eaLnBrk="1" hangingPunct="1">
              <a:defRPr/>
            </a:pPr>
            <a:r>
              <a:rPr lang="en-US" sz="2800" b="1" dirty="0"/>
              <a:t>6. </a:t>
            </a:r>
            <a:r>
              <a:rPr lang="en-US" sz="2800" b="1" dirty="0" err="1"/>
              <a:t>Axloqiy</a:t>
            </a:r>
            <a:r>
              <a:rPr lang="en-US" sz="2800" b="1" dirty="0"/>
              <a:t> </a:t>
            </a:r>
            <a:r>
              <a:rPr lang="en-US" sz="2800" b="1" dirty="0" err="1"/>
              <a:t>va</a:t>
            </a:r>
            <a:r>
              <a:rPr lang="en-US" sz="2800" b="1" dirty="0"/>
              <a:t> </a:t>
            </a:r>
            <a:r>
              <a:rPr lang="en-US" sz="2800" b="1" dirty="0" err="1"/>
              <a:t>huquqiy</a:t>
            </a:r>
            <a:r>
              <a:rPr lang="en-US" sz="2800" b="1" dirty="0"/>
              <a:t> </a:t>
            </a:r>
            <a:r>
              <a:rPr lang="en-US" sz="2800" b="1" dirty="0" err="1"/>
              <a:t>qoidalar</a:t>
            </a:r>
            <a:r>
              <a:rPr lang="en-US" sz="2800" b="1" dirty="0"/>
              <a:t>, </a:t>
            </a:r>
            <a:r>
              <a:rPr lang="en-US" sz="2800" b="1" dirty="0" err="1"/>
              <a:t>jinoyat</a:t>
            </a:r>
            <a:r>
              <a:rPr lang="en-US" sz="2800" b="1" dirty="0"/>
              <a:t> </a:t>
            </a:r>
            <a:r>
              <a:rPr lang="en-US" sz="2800" b="1" dirty="0" err="1"/>
              <a:t>va</a:t>
            </a:r>
            <a:r>
              <a:rPr lang="en-US" sz="2800" b="1" dirty="0"/>
              <a:t> </a:t>
            </a:r>
            <a:r>
              <a:rPr lang="en-US" sz="2800" b="1" dirty="0" err="1"/>
              <a:t>jazo</a:t>
            </a:r>
            <a:r>
              <a:rPr lang="en-US" sz="2800" b="1" dirty="0"/>
              <a:t> </a:t>
            </a:r>
            <a:r>
              <a:rPr lang="en-US" sz="2800" b="1" dirty="0" err="1"/>
              <a:t>turlari</a:t>
            </a:r>
            <a:r>
              <a:rPr lang="en-US" sz="2800" b="1" dirty="0"/>
              <a:t>.</a:t>
            </a:r>
          </a:p>
          <a:p>
            <a:pPr eaLnBrk="1" hangingPunct="1">
              <a:defRPr/>
            </a:pPr>
            <a:endParaRPr lang="ru-RU" sz="28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normAutofit fontScale="90000"/>
          </a:bodyPr>
          <a:lstStyle/>
          <a:p>
            <a:pPr algn="ctr" eaLnBrk="1" fontAlgn="auto" hangingPunct="1">
              <a:spcAft>
                <a:spcPts val="0"/>
              </a:spcAft>
              <a:defRPr/>
            </a:pPr>
            <a:r>
              <a:rPr lang="en-US" sz="3600" b="1" dirty="0" smtClean="0"/>
              <a:t>            </a:t>
            </a:r>
            <a:r>
              <a:rPr lang="uz-Cyrl-UZ" sz="3600" b="1" dirty="0" smtClean="0"/>
              <a:t>Зардуштийликнинг ахлоқий-фалсафий асослари.</a:t>
            </a:r>
            <a:r>
              <a:rPr lang="uz-Cyrl-UZ" sz="3600" dirty="0" smtClean="0"/>
              <a:t> </a:t>
            </a:r>
            <a:endParaRPr lang="ru-RU" sz="3600" dirty="0" smtClean="0"/>
          </a:p>
        </p:txBody>
      </p:sp>
      <p:sp>
        <p:nvSpPr>
          <p:cNvPr id="100355" name="Rectangle 3"/>
          <p:cNvSpPr>
            <a:spLocks noGrp="1" noChangeArrowheads="1"/>
          </p:cNvSpPr>
          <p:nvPr>
            <p:ph idx="1"/>
          </p:nvPr>
        </p:nvSpPr>
        <p:spPr/>
        <p:txBody>
          <a:bodyPr/>
          <a:lstStyle/>
          <a:p>
            <a:pPr marL="0" indent="365125" algn="just" eaLnBrk="1" hangingPunct="1">
              <a:lnSpc>
                <a:spcPct val="80000"/>
              </a:lnSpc>
              <a:buFontTx/>
              <a:buNone/>
            </a:pPr>
            <a:r>
              <a:rPr lang="uz-Cyrl-UZ" altLang="ru-RU" smtClean="0">
                <a:latin typeface="Times New Roman" panose="02020603050405020304" pitchFamily="18" charset="0"/>
                <a:cs typeface="Times New Roman" panose="02020603050405020304" pitchFamily="18" charset="0"/>
              </a:rPr>
              <a:t>Зардуштийлик ахлоқи эзгулик ва ёвузлик, ёруғлик ва зулмат, ҳақиқат ва ёлғон ўртасидаги курашни англатади. Ахура Мазданинг яратувчанлигининг асосий мақсади эзгуликнинг ёвузликка қарши курашига ёрдамлашишга қаратилган. Бу, аввало, тақводорларнинг  эзгу дунё идеали ва тинчлиги учун фазовий курашидаги онгли ва фаол ҳаракатларидир. Кураш натижаси инсоннинг ўзига боғлиқ. У Ёлғон ёки  Ҳақиқатни  танлаши, эзгу дунё форовонлиги учун масъулиятни зиммасига олиши лозим. Зардуштийлик азоси бўлган тақводор – ашавана фаолиятининг моҳияти ахлоқий триада: </a:t>
            </a:r>
            <a:r>
              <a:rPr lang="uz-Cyrl-UZ" altLang="ru-RU" b="1" smtClean="0">
                <a:latin typeface="Times New Roman" panose="02020603050405020304" pitchFamily="18" charset="0"/>
                <a:cs typeface="Times New Roman" panose="02020603050405020304" pitchFamily="18" charset="0"/>
              </a:rPr>
              <a:t>хумата</a:t>
            </a:r>
            <a:r>
              <a:rPr lang="uz-Cyrl-UZ" altLang="ru-RU" smtClean="0">
                <a:latin typeface="Times New Roman" panose="02020603050405020304" pitchFamily="18" charset="0"/>
                <a:cs typeface="Times New Roman" panose="02020603050405020304" pitchFamily="18" charset="0"/>
              </a:rPr>
              <a:t> –“эзгу ният”, </a:t>
            </a:r>
            <a:r>
              <a:rPr lang="uz-Cyrl-UZ" altLang="ru-RU" b="1" smtClean="0">
                <a:latin typeface="Times New Roman" panose="02020603050405020304" pitchFamily="18" charset="0"/>
                <a:cs typeface="Times New Roman" panose="02020603050405020304" pitchFamily="18" charset="0"/>
              </a:rPr>
              <a:t>хухта-</a:t>
            </a:r>
            <a:r>
              <a:rPr lang="uz-Cyrl-UZ" altLang="ru-RU" smtClean="0">
                <a:latin typeface="Times New Roman" panose="02020603050405020304" pitchFamily="18" charset="0"/>
                <a:cs typeface="Times New Roman" panose="02020603050405020304" pitchFamily="18" charset="0"/>
              </a:rPr>
              <a:t> “эзгу сўз”, </a:t>
            </a:r>
            <a:r>
              <a:rPr lang="uz-Cyrl-UZ" altLang="ru-RU" b="1" smtClean="0">
                <a:latin typeface="Times New Roman" panose="02020603050405020304" pitchFamily="18" charset="0"/>
                <a:cs typeface="Times New Roman" panose="02020603050405020304" pitchFamily="18" charset="0"/>
              </a:rPr>
              <a:t>хваришта</a:t>
            </a:r>
            <a:r>
              <a:rPr lang="uz-Cyrl-UZ" altLang="ru-RU" smtClean="0">
                <a:latin typeface="Times New Roman" panose="02020603050405020304" pitchFamily="18" charset="0"/>
                <a:cs typeface="Times New Roman" panose="02020603050405020304" pitchFamily="18" charset="0"/>
              </a:rPr>
              <a:t> –“эзгу иш”  билан белгиланади. Бу тақводорлар хатти-ҳаракатларининг уч қоидаси ғайридинлар – </a:t>
            </a:r>
            <a:r>
              <a:rPr lang="uz-Cyrl-UZ" altLang="ru-RU" b="1" smtClean="0">
                <a:latin typeface="Times New Roman" panose="02020603050405020304" pitchFamily="18" charset="0"/>
                <a:cs typeface="Times New Roman" panose="02020603050405020304" pitchFamily="18" charset="0"/>
              </a:rPr>
              <a:t>дуруғвантлар</a:t>
            </a:r>
            <a:r>
              <a:rPr lang="uz-Cyrl-UZ" altLang="ru-RU" smtClean="0">
                <a:latin typeface="Times New Roman" panose="02020603050405020304" pitchFamily="18" charset="0"/>
                <a:cs typeface="Times New Roman" panose="02020603050405020304" pitchFamily="18" charset="0"/>
              </a:rPr>
              <a:t> триадасига: </a:t>
            </a:r>
            <a:r>
              <a:rPr lang="uz-Cyrl-UZ" altLang="ru-RU" b="1" smtClean="0">
                <a:latin typeface="Times New Roman" panose="02020603050405020304" pitchFamily="18" charset="0"/>
                <a:cs typeface="Times New Roman" panose="02020603050405020304" pitchFamily="18" charset="0"/>
              </a:rPr>
              <a:t>душмата</a:t>
            </a:r>
            <a:r>
              <a:rPr lang="uz-Cyrl-UZ" altLang="ru-RU" smtClean="0">
                <a:latin typeface="Times New Roman" panose="02020603050405020304" pitchFamily="18" charset="0"/>
                <a:cs typeface="Times New Roman" panose="02020603050405020304" pitchFamily="18" charset="0"/>
              </a:rPr>
              <a:t> – “ёвуз ният”, </a:t>
            </a:r>
            <a:r>
              <a:rPr lang="uz-Cyrl-UZ" altLang="ru-RU" b="1" smtClean="0">
                <a:latin typeface="Times New Roman" panose="02020603050405020304" pitchFamily="18" charset="0"/>
                <a:cs typeface="Times New Roman" panose="02020603050405020304" pitchFamily="18" charset="0"/>
              </a:rPr>
              <a:t>дужухта</a:t>
            </a:r>
            <a:r>
              <a:rPr lang="uz-Cyrl-UZ" altLang="ru-RU" smtClean="0">
                <a:latin typeface="Times New Roman" panose="02020603050405020304" pitchFamily="18" charset="0"/>
                <a:cs typeface="Times New Roman" panose="02020603050405020304" pitchFamily="18" charset="0"/>
              </a:rPr>
              <a:t> –“ёмон сўз”, </a:t>
            </a:r>
            <a:r>
              <a:rPr lang="uz-Cyrl-UZ" altLang="ru-RU" b="1" smtClean="0">
                <a:latin typeface="Times New Roman" panose="02020603050405020304" pitchFamily="18" charset="0"/>
                <a:cs typeface="Times New Roman" panose="02020603050405020304" pitchFamily="18" charset="0"/>
              </a:rPr>
              <a:t>дужваршта</a:t>
            </a:r>
            <a:r>
              <a:rPr lang="uz-Cyrl-UZ" altLang="ru-RU" smtClean="0">
                <a:latin typeface="Times New Roman" panose="02020603050405020304" pitchFamily="18" charset="0"/>
                <a:cs typeface="Times New Roman" panose="02020603050405020304" pitchFamily="18" charset="0"/>
              </a:rPr>
              <a:t> –“ёмон иш” га қарши қўйилади. </a:t>
            </a:r>
            <a:endParaRPr lang="ru-RU" altLang="ru-RU" smtClean="0">
              <a:latin typeface="Times New Roman" panose="02020603050405020304" pitchFamily="18" charset="0"/>
              <a:cs typeface="Times New Roman" panose="02020603050405020304" pitchFamily="18" charset="0"/>
            </a:endParaRPr>
          </a:p>
        </p:txBody>
      </p:sp>
      <p:pic>
        <p:nvPicPr>
          <p:cNvPr id="1003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06363"/>
            <a:ext cx="1433512"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1378" name="Rectangle 4"/>
          <p:cNvSpPr>
            <a:spLocks noChangeArrowheads="1"/>
          </p:cNvSpPr>
          <p:nvPr/>
        </p:nvSpPr>
        <p:spPr bwMode="auto">
          <a:xfrm>
            <a:off x="0" y="6021388"/>
            <a:ext cx="9144000" cy="836612"/>
          </a:xfrm>
          <a:prstGeom prst="rect">
            <a:avLst/>
          </a:prstGeom>
          <a:solidFill>
            <a:schemeClr val="bg1"/>
          </a:solidFill>
          <a:ln w="9525">
            <a:solidFill>
              <a:schemeClr val="bg1"/>
            </a:solidFill>
            <a:miter lim="800000"/>
            <a:headEnd/>
            <a:tailEnd/>
          </a:ln>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20000"/>
              </a:spcBef>
            </a:pPr>
            <a:r>
              <a:rPr lang="uz-Cyrl-UZ" altLang="ru-RU" sz="3200"/>
              <a:t>Урганч шаҳридаги </a:t>
            </a:r>
            <a:r>
              <a:rPr lang="ru-RU" altLang="ru-RU" sz="3200"/>
              <a:t>«</a:t>
            </a:r>
            <a:r>
              <a:rPr lang="uz-Cyrl-UZ" altLang="ru-RU" sz="3200"/>
              <a:t>Авесто</a:t>
            </a:r>
            <a:r>
              <a:rPr lang="ru-RU" altLang="ru-RU" sz="3200"/>
              <a:t>»</a:t>
            </a:r>
            <a:r>
              <a:rPr lang="uz-Cyrl-UZ" altLang="ru-RU" sz="3200"/>
              <a:t> ёдгорлиги</a:t>
            </a:r>
            <a:endParaRPr lang="ru-RU" altLang="ru-RU" sz="3200"/>
          </a:p>
        </p:txBody>
      </p:sp>
      <p:sp>
        <p:nvSpPr>
          <p:cNvPr id="101379" name="Rectangle 5"/>
          <p:cNvSpPr>
            <a:spLocks noChangeArrowheads="1"/>
          </p:cNvSpPr>
          <p:nvPr/>
        </p:nvSpPr>
        <p:spPr bwMode="auto">
          <a:xfrm>
            <a:off x="0" y="0"/>
            <a:ext cx="9144000" cy="765175"/>
          </a:xfrm>
          <a:prstGeom prst="rect">
            <a:avLst/>
          </a:prstGeom>
          <a:solidFill>
            <a:schemeClr val="bg1"/>
          </a:solidFill>
          <a:ln w="9525">
            <a:solidFill>
              <a:schemeClr val="bg1"/>
            </a:solidFill>
            <a:miter lim="800000"/>
            <a:headEnd/>
            <a:tailEnd/>
          </a:ln>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lnSpc>
                <a:spcPct val="150000"/>
              </a:lnSpc>
              <a:spcBef>
                <a:spcPct val="20000"/>
              </a:spcBef>
            </a:pPr>
            <a:r>
              <a:rPr lang="ru-RU" altLang="ru-RU" sz="3200"/>
              <a:t>«</a:t>
            </a:r>
            <a:r>
              <a:rPr lang="uz-Cyrl-UZ" altLang="ru-RU" sz="3200"/>
              <a:t>Эзгу ўй, эзгу сўз, эзгу амал</a:t>
            </a:r>
            <a:r>
              <a:rPr lang="ru-RU" altLang="ru-RU" sz="320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a:xfrm>
            <a:off x="457200" y="533400"/>
            <a:ext cx="8229600" cy="5416550"/>
          </a:xfrm>
        </p:spPr>
        <p:txBody>
          <a:bodyPr>
            <a:noAutofit/>
          </a:bodyPr>
          <a:lstStyle/>
          <a:p>
            <a:pPr indent="215900" algn="just" eaLnBrk="1" hangingPunct="1">
              <a:spcAft>
                <a:spcPts val="0"/>
              </a:spcAft>
              <a:defRPr/>
            </a:pPr>
            <a:r>
              <a:rPr lang="en-US" sz="3600" b="1" dirty="0" smtClean="0">
                <a:latin typeface="Times New Roman"/>
                <a:ea typeface="Times New Roman"/>
              </a:rPr>
              <a:t>	</a:t>
            </a:r>
            <a:endParaRPr lang="ru-RU" sz="3600" b="1" dirty="0" smtClean="0">
              <a:latin typeface="Times New Roman" pitchFamily="18" charset="0"/>
              <a:cs typeface="Times New Roman" pitchFamily="18" charset="0"/>
            </a:endParaRPr>
          </a:p>
        </p:txBody>
      </p:sp>
      <p:sp>
        <p:nvSpPr>
          <p:cNvPr id="2" name="Прямоугольник 1"/>
          <p:cNvSpPr/>
          <p:nvPr/>
        </p:nvSpPr>
        <p:spPr>
          <a:xfrm>
            <a:off x="2915815" y="764704"/>
            <a:ext cx="5976665" cy="5616624"/>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3600" dirty="0"/>
              <a:t> </a:t>
            </a:r>
            <a:r>
              <a:rPr lang="en-US" sz="3600" dirty="0" err="1"/>
              <a:t>Zardushtiylikda</a:t>
            </a:r>
            <a:r>
              <a:rPr lang="en-US" sz="3600" dirty="0"/>
              <a:t> </a:t>
            </a:r>
            <a:r>
              <a:rPr lang="en-US" sz="3600" dirty="0" err="1"/>
              <a:t>imon</a:t>
            </a:r>
            <a:r>
              <a:rPr lang="en-US" sz="3600" dirty="0"/>
              <a:t> </a:t>
            </a:r>
            <a:r>
              <a:rPr lang="en-US" sz="3600" dirty="0" err="1"/>
              <a:t>uchta</a:t>
            </a:r>
            <a:r>
              <a:rPr lang="en-US" sz="3600" dirty="0"/>
              <a:t> </a:t>
            </a:r>
            <a:r>
              <a:rPr lang="en-US" sz="3600" dirty="0" err="1"/>
              <a:t>narsaga</a:t>
            </a:r>
            <a:r>
              <a:rPr lang="en-US" sz="3600" dirty="0"/>
              <a:t> </a:t>
            </a:r>
            <a:r>
              <a:rPr lang="en-US" sz="3600" dirty="0" err="1"/>
              <a:t>asoslanadi</a:t>
            </a:r>
            <a:r>
              <a:rPr lang="en-US" sz="3600" dirty="0"/>
              <a:t>: </a:t>
            </a:r>
            <a:r>
              <a:rPr lang="en-US" sz="3600" dirty="0" err="1">
                <a:solidFill>
                  <a:srgbClr val="7030A0"/>
                </a:solidFill>
              </a:rPr>
              <a:t>fikrlar</a:t>
            </a:r>
            <a:r>
              <a:rPr lang="en-US" sz="3600" dirty="0">
                <a:solidFill>
                  <a:srgbClr val="7030A0"/>
                </a:solidFill>
              </a:rPr>
              <a:t> </a:t>
            </a:r>
            <a:r>
              <a:rPr lang="en-US" sz="3600" dirty="0" err="1">
                <a:solidFill>
                  <a:srgbClr val="7030A0"/>
                </a:solidFill>
              </a:rPr>
              <a:t>sofligi</a:t>
            </a:r>
            <a:r>
              <a:rPr lang="en-US" sz="3600" dirty="0">
                <a:solidFill>
                  <a:srgbClr val="7030A0"/>
                </a:solidFill>
              </a:rPr>
              <a:t>, </a:t>
            </a:r>
            <a:r>
              <a:rPr lang="en-US" sz="3600" dirty="0" err="1">
                <a:solidFill>
                  <a:srgbClr val="7030A0"/>
                </a:solidFill>
              </a:rPr>
              <a:t>so‘zning</a:t>
            </a:r>
            <a:r>
              <a:rPr lang="en-US" sz="3600" dirty="0">
                <a:solidFill>
                  <a:srgbClr val="7030A0"/>
                </a:solidFill>
              </a:rPr>
              <a:t> </a:t>
            </a:r>
            <a:r>
              <a:rPr lang="en-US" sz="3600" dirty="0" err="1">
                <a:solidFill>
                  <a:srgbClr val="7030A0"/>
                </a:solidFill>
              </a:rPr>
              <a:t>sobitligi</a:t>
            </a:r>
            <a:r>
              <a:rPr lang="en-US" sz="3600" dirty="0">
                <a:solidFill>
                  <a:srgbClr val="7030A0"/>
                </a:solidFill>
              </a:rPr>
              <a:t>, </a:t>
            </a:r>
            <a:r>
              <a:rPr lang="en-US" sz="3600" dirty="0" err="1">
                <a:solidFill>
                  <a:srgbClr val="7030A0"/>
                </a:solidFill>
              </a:rPr>
              <a:t>amallarning</a:t>
            </a:r>
            <a:r>
              <a:rPr lang="en-US" sz="3600" dirty="0">
                <a:solidFill>
                  <a:srgbClr val="7030A0"/>
                </a:solidFill>
              </a:rPr>
              <a:t> </a:t>
            </a:r>
            <a:r>
              <a:rPr lang="en-US" sz="3600" dirty="0" err="1">
                <a:solidFill>
                  <a:srgbClr val="7030A0"/>
                </a:solidFill>
              </a:rPr>
              <a:t>insoniyligi</a:t>
            </a:r>
            <a:r>
              <a:rPr lang="en-US" sz="3600" dirty="0"/>
              <a:t>. </a:t>
            </a:r>
            <a:r>
              <a:rPr lang="en-US" sz="3600" dirty="0" err="1"/>
              <a:t>Har</a:t>
            </a:r>
            <a:r>
              <a:rPr lang="en-US" sz="3600" dirty="0"/>
              <a:t> </a:t>
            </a:r>
            <a:r>
              <a:rPr lang="en-US" sz="3600" dirty="0" err="1"/>
              <a:t>bir</a:t>
            </a:r>
            <a:r>
              <a:rPr lang="en-US" sz="3600" dirty="0"/>
              <a:t> </a:t>
            </a:r>
            <a:r>
              <a:rPr lang="en-US" sz="3600" dirty="0" err="1"/>
              <a:t>zardushtiy</a:t>
            </a:r>
            <a:r>
              <a:rPr lang="en-US" sz="3600" dirty="0"/>
              <a:t> </a:t>
            </a:r>
            <a:r>
              <a:rPr lang="en-US" sz="3600" dirty="0" err="1"/>
              <a:t>kuniga</a:t>
            </a:r>
            <a:r>
              <a:rPr lang="en-US" sz="3600" dirty="0"/>
              <a:t> </a:t>
            </a:r>
            <a:r>
              <a:rPr lang="en-US" sz="3600" dirty="0" err="1"/>
              <a:t>besh</a:t>
            </a:r>
            <a:r>
              <a:rPr lang="en-US" sz="3600" dirty="0"/>
              <a:t> </a:t>
            </a:r>
            <a:r>
              <a:rPr lang="en-US" sz="3600" dirty="0" err="1"/>
              <a:t>marta</a:t>
            </a:r>
            <a:r>
              <a:rPr lang="en-US" sz="3600" dirty="0"/>
              <a:t> </a:t>
            </a:r>
            <a:r>
              <a:rPr lang="en-US" sz="3600" dirty="0" err="1"/>
              <a:t>yuvinib</a:t>
            </a:r>
            <a:r>
              <a:rPr lang="en-US" sz="3600" dirty="0"/>
              <a:t>, </a:t>
            </a:r>
            <a:r>
              <a:rPr lang="en-US" sz="3600" dirty="0" err="1"/>
              <a:t>poklanib</a:t>
            </a:r>
            <a:r>
              <a:rPr lang="en-US" sz="3600" dirty="0"/>
              <a:t>, </a:t>
            </a:r>
            <a:r>
              <a:rPr lang="en-US" sz="3600" dirty="0" err="1"/>
              <a:t>quyoshga</a:t>
            </a:r>
            <a:r>
              <a:rPr lang="en-US" sz="3600" dirty="0"/>
              <a:t> </a:t>
            </a:r>
            <a:r>
              <a:rPr lang="en-US" sz="3600" dirty="0" err="1"/>
              <a:t>qarab</a:t>
            </a:r>
            <a:r>
              <a:rPr lang="en-US" sz="3600" dirty="0"/>
              <a:t>, </a:t>
            </a:r>
            <a:r>
              <a:rPr lang="en-US" sz="3600" dirty="0" err="1"/>
              <a:t>uni</a:t>
            </a:r>
            <a:r>
              <a:rPr lang="en-US" sz="3600" dirty="0"/>
              <a:t> </a:t>
            </a:r>
            <a:r>
              <a:rPr lang="en-US" sz="3600" dirty="0" err="1"/>
              <a:t>olqishlab</a:t>
            </a:r>
            <a:r>
              <a:rPr lang="en-US" sz="3600" dirty="0"/>
              <a:t> </a:t>
            </a:r>
            <a:r>
              <a:rPr lang="en-US" sz="3600" dirty="0" err="1"/>
              <a:t>sig‘inishi</a:t>
            </a:r>
            <a:r>
              <a:rPr lang="en-US" sz="3600" dirty="0"/>
              <a:t> </a:t>
            </a:r>
            <a:r>
              <a:rPr lang="en-US" sz="3600" dirty="0" err="1"/>
              <a:t>shart</a:t>
            </a:r>
            <a:r>
              <a:rPr lang="en-US" sz="3600" dirty="0"/>
              <a:t>.</a:t>
            </a:r>
            <a:endParaRPr lang="ru-RU" sz="4000" dirty="0">
              <a:solidFill>
                <a:srgbClr val="FF0000"/>
              </a:solidFill>
            </a:endParaRPr>
          </a:p>
        </p:txBody>
      </p:sp>
      <p:pic>
        <p:nvPicPr>
          <p:cNvPr id="102406"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765175"/>
            <a:ext cx="2916238" cy="5616575"/>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a:xfrm>
            <a:off x="457200" y="533400"/>
            <a:ext cx="8229600" cy="5416550"/>
          </a:xfrm>
        </p:spPr>
        <p:txBody>
          <a:bodyPr>
            <a:noAutofit/>
          </a:bodyPr>
          <a:lstStyle/>
          <a:p>
            <a:pPr indent="215900" algn="just" eaLnBrk="1" hangingPunct="1">
              <a:spcAft>
                <a:spcPts val="0"/>
              </a:spcAft>
              <a:defRPr/>
            </a:pPr>
            <a:r>
              <a:rPr lang="en-US" sz="3600" b="1" dirty="0" smtClean="0">
                <a:latin typeface="Times New Roman"/>
                <a:ea typeface="Times New Roman"/>
              </a:rPr>
              <a:t>	</a:t>
            </a:r>
            <a:endParaRPr lang="ru-RU" sz="3600" b="1" dirty="0" smtClean="0">
              <a:latin typeface="Times New Roman" pitchFamily="18" charset="0"/>
              <a:cs typeface="Times New Roman" pitchFamily="18" charset="0"/>
            </a:endParaRPr>
          </a:p>
        </p:txBody>
      </p:sp>
      <p:sp>
        <p:nvSpPr>
          <p:cNvPr id="2" name="Прямоугольник 1"/>
          <p:cNvSpPr/>
          <p:nvPr/>
        </p:nvSpPr>
        <p:spPr>
          <a:xfrm>
            <a:off x="3464897" y="332656"/>
            <a:ext cx="5427583" cy="6408712"/>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5400" dirty="0" err="1">
                <a:latin typeface="Times New Roman"/>
                <a:ea typeface="Times New Roman"/>
              </a:rPr>
              <a:t>Zardushtiylik</a:t>
            </a:r>
            <a:r>
              <a:rPr lang="en-US" sz="5400" dirty="0">
                <a:latin typeface="Times New Roman"/>
                <a:ea typeface="Times New Roman"/>
              </a:rPr>
              <a:t> </a:t>
            </a:r>
            <a:r>
              <a:rPr lang="en-US" sz="5400" dirty="0" err="1">
                <a:latin typeface="Times New Roman"/>
                <a:ea typeface="Times New Roman"/>
              </a:rPr>
              <a:t>ibodatxonalarida</a:t>
            </a:r>
            <a:r>
              <a:rPr lang="en-US" sz="5400" dirty="0">
                <a:latin typeface="Times New Roman"/>
                <a:ea typeface="Times New Roman"/>
              </a:rPr>
              <a:t> </a:t>
            </a:r>
            <a:r>
              <a:rPr lang="en-US" sz="5400" dirty="0" err="1">
                <a:latin typeface="Times New Roman"/>
                <a:ea typeface="Times New Roman"/>
              </a:rPr>
              <a:t>doimiy</a:t>
            </a:r>
            <a:r>
              <a:rPr lang="en-US" sz="5400" dirty="0">
                <a:latin typeface="Times New Roman"/>
                <a:ea typeface="Times New Roman"/>
              </a:rPr>
              <a:t> </a:t>
            </a:r>
            <a:r>
              <a:rPr lang="en-US" sz="5400" dirty="0" err="1">
                <a:latin typeface="Times New Roman"/>
                <a:ea typeface="Times New Roman"/>
              </a:rPr>
              <a:t>ravishda</a:t>
            </a:r>
            <a:r>
              <a:rPr lang="en-US" sz="5400" dirty="0">
                <a:latin typeface="Times New Roman"/>
                <a:ea typeface="Times New Roman"/>
              </a:rPr>
              <a:t> </a:t>
            </a:r>
            <a:r>
              <a:rPr lang="en-US" sz="5400" dirty="0" err="1">
                <a:latin typeface="Times New Roman"/>
                <a:ea typeface="Times New Roman"/>
              </a:rPr>
              <a:t>olov</a:t>
            </a:r>
            <a:r>
              <a:rPr lang="en-US" sz="5400" dirty="0">
                <a:latin typeface="Times New Roman"/>
                <a:ea typeface="Times New Roman"/>
              </a:rPr>
              <a:t> </a:t>
            </a:r>
            <a:r>
              <a:rPr lang="en-US" sz="5400" dirty="0" err="1">
                <a:latin typeface="Times New Roman"/>
                <a:ea typeface="Times New Roman"/>
              </a:rPr>
              <a:t>yonib</a:t>
            </a:r>
            <a:r>
              <a:rPr lang="en-US" sz="5400" dirty="0">
                <a:latin typeface="Times New Roman"/>
                <a:ea typeface="Times New Roman"/>
              </a:rPr>
              <a:t> </a:t>
            </a:r>
            <a:r>
              <a:rPr lang="en-US" sz="5400" dirty="0" err="1">
                <a:latin typeface="Times New Roman"/>
                <a:ea typeface="Times New Roman"/>
              </a:rPr>
              <a:t>turadi</a:t>
            </a:r>
            <a:r>
              <a:rPr lang="en-US" sz="5400" dirty="0">
                <a:latin typeface="Times New Roman"/>
                <a:ea typeface="Times New Roman"/>
              </a:rPr>
              <a:t>. </a:t>
            </a:r>
            <a:endParaRPr lang="ru-RU" sz="6000" dirty="0">
              <a:solidFill>
                <a:srgbClr val="FF0000"/>
              </a:solidFill>
            </a:endParaRPr>
          </a:p>
        </p:txBody>
      </p:sp>
      <p:pic>
        <p:nvPicPr>
          <p:cNvPr id="1034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463" y="333375"/>
            <a:ext cx="3459162" cy="64087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Заголовок 1"/>
          <p:cNvSpPr>
            <a:spLocks noGrp="1"/>
          </p:cNvSpPr>
          <p:nvPr>
            <p:ph type="title"/>
          </p:nvPr>
        </p:nvSpPr>
        <p:spPr>
          <a:xfrm>
            <a:off x="1476375" y="333375"/>
            <a:ext cx="6511925" cy="1143000"/>
          </a:xfrm>
        </p:spPr>
        <p:txBody>
          <a:bodyPr/>
          <a:lstStyle/>
          <a:p>
            <a:pPr algn="ctr" eaLnBrk="1" fontAlgn="auto" hangingPunct="1">
              <a:spcAft>
                <a:spcPts val="0"/>
              </a:spcAft>
              <a:defRPr/>
            </a:pPr>
            <a:r>
              <a:rPr lang="uz-Cyrl-UZ" dirty="0" smtClean="0"/>
              <a:t>Мавжудлик асослари</a:t>
            </a:r>
            <a:endParaRPr lang="ru-RU" dirty="0" smtClean="0"/>
          </a:p>
        </p:txBody>
      </p:sp>
      <p:graphicFrame>
        <p:nvGraphicFramePr>
          <p:cNvPr id="4" name="Содержимое 3"/>
          <p:cNvGraphicFramePr>
            <a:graphicFrameLocks noGrp="1"/>
          </p:cNvGraphicFramePr>
          <p:nvPr>
            <p:ph idx="1"/>
          </p:nvPr>
        </p:nvGraphicFramePr>
        <p:xfrm>
          <a:off x="467544" y="1340768"/>
          <a:ext cx="8229600" cy="4983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Заголовок 1"/>
          <p:cNvSpPr>
            <a:spLocks noGrp="1"/>
          </p:cNvSpPr>
          <p:nvPr>
            <p:ph type="title"/>
          </p:nvPr>
        </p:nvSpPr>
        <p:spPr>
          <a:xfrm>
            <a:off x="1476375" y="333375"/>
            <a:ext cx="6511925" cy="1143000"/>
          </a:xfrm>
        </p:spPr>
        <p:txBody>
          <a:bodyPr>
            <a:normAutofit fontScale="90000"/>
          </a:bodyPr>
          <a:lstStyle/>
          <a:p>
            <a:pPr algn="ctr" eaLnBrk="1" fontAlgn="auto" hangingPunct="1">
              <a:spcAft>
                <a:spcPts val="0"/>
              </a:spcAft>
              <a:defRPr/>
            </a:pPr>
            <a:r>
              <a:rPr lang="en-US" dirty="0" err="1" smtClean="0"/>
              <a:t>Zardushtiylikda</a:t>
            </a:r>
            <a:r>
              <a:rPr lang="en-US" dirty="0" smtClean="0"/>
              <a:t> </a:t>
            </a:r>
            <a:r>
              <a:rPr lang="en-US" dirty="0" err="1" smtClean="0"/>
              <a:t>dafn</a:t>
            </a:r>
            <a:r>
              <a:rPr lang="en-US" dirty="0" smtClean="0"/>
              <a:t> </a:t>
            </a:r>
            <a:r>
              <a:rPr lang="en-US" dirty="0" err="1" smtClean="0"/>
              <a:t>marosimi</a:t>
            </a:r>
            <a:endParaRPr lang="ru-RU" dirty="0" smtClean="0"/>
          </a:p>
        </p:txBody>
      </p:sp>
      <p:sp>
        <p:nvSpPr>
          <p:cNvPr id="105475" name="Объект 1"/>
          <p:cNvSpPr>
            <a:spLocks noGrp="1"/>
          </p:cNvSpPr>
          <p:nvPr>
            <p:ph idx="1"/>
          </p:nvPr>
        </p:nvSpPr>
        <p:spPr/>
        <p:txBody>
          <a:bodyPr/>
          <a:lstStyle/>
          <a:p>
            <a:pPr marL="0" indent="0" algn="just" eaLnBrk="1" hangingPunct="1">
              <a:buFont typeface="Arial" panose="020B0604020202020204" pitchFamily="34" charset="0"/>
              <a:buNone/>
            </a:pPr>
            <a:r>
              <a:rPr lang="en-US" altLang="ru-RU" sz="3200" smtClean="0">
                <a:latin typeface="Times New Roman" panose="02020603050405020304" pitchFamily="18" charset="0"/>
                <a:cs typeface="Times New Roman" panose="02020603050405020304" pitchFamily="18" charset="0"/>
              </a:rPr>
              <a:t>	Zardushtiylik dafn marosimi o‘ziga xos bo‘lib, o‘lganlar bir necha past, baland </a:t>
            </a:r>
            <a:r>
              <a:rPr lang="en-US" altLang="ru-RU" sz="3200" smtClean="0">
                <a:solidFill>
                  <a:srgbClr val="7030A0"/>
                </a:solidFill>
                <a:latin typeface="Times New Roman" panose="02020603050405020304" pitchFamily="18" charset="0"/>
                <a:cs typeface="Times New Roman" panose="02020603050405020304" pitchFamily="18" charset="0"/>
              </a:rPr>
              <a:t>«sukut minoralari»</a:t>
            </a:r>
            <a:r>
              <a:rPr lang="en-US" altLang="ru-RU" sz="3200" smtClean="0">
                <a:latin typeface="Times New Roman" panose="02020603050405020304" pitchFamily="18" charset="0"/>
                <a:cs typeface="Times New Roman" panose="02020603050405020304" pitchFamily="18" charset="0"/>
              </a:rPr>
              <a:t> – </a:t>
            </a:r>
            <a:r>
              <a:rPr lang="en-US" altLang="ru-RU" sz="3200" b="1" i="1" smtClean="0">
                <a:solidFill>
                  <a:srgbClr val="7030A0"/>
                </a:solidFill>
                <a:latin typeface="Times New Roman" panose="02020603050405020304" pitchFamily="18" charset="0"/>
                <a:cs typeface="Times New Roman" panose="02020603050405020304" pitchFamily="18" charset="0"/>
              </a:rPr>
              <a:t>daxma</a:t>
            </a:r>
            <a:r>
              <a:rPr lang="en-US" altLang="ru-RU" sz="3200" smtClean="0">
                <a:latin typeface="Times New Roman" panose="02020603050405020304" pitchFamily="18" charset="0"/>
                <a:cs typeface="Times New Roman" panose="02020603050405020304" pitchFamily="18" charset="0"/>
              </a:rPr>
              <a:t>larga solinadi, u yerda murdalarning go‘shtlarini qushlar yeb, suyaklarini tozalaydi. Go‘shtdan tozalangan suyaklar maxsus sopol idishlarga solinib, minora o‘rtasidagi quduqqa sochib yuboriladi. Bunda </a:t>
            </a:r>
            <a:r>
              <a:rPr lang="en-US" altLang="ru-RU" sz="3200" b="1" i="1" smtClean="0">
                <a:solidFill>
                  <a:srgbClr val="7030A0"/>
                </a:solidFill>
                <a:latin typeface="Times New Roman" panose="02020603050405020304" pitchFamily="18" charset="0"/>
                <a:cs typeface="Times New Roman" panose="02020603050405020304" pitchFamily="18" charset="0"/>
              </a:rPr>
              <a:t>poklik</a:t>
            </a:r>
            <a:r>
              <a:rPr lang="en-US" altLang="ru-RU" sz="3200" smtClean="0">
                <a:latin typeface="Times New Roman" panose="02020603050405020304" pitchFamily="18" charset="0"/>
                <a:cs typeface="Times New Roman" panose="02020603050405020304" pitchFamily="18" charset="0"/>
              </a:rPr>
              <a:t> bilan </a:t>
            </a:r>
            <a:r>
              <a:rPr lang="en-US" altLang="ru-RU" sz="3200" b="1" i="1" smtClean="0">
                <a:solidFill>
                  <a:srgbClr val="7030A0"/>
                </a:solidFill>
                <a:latin typeface="Times New Roman" panose="02020603050405020304" pitchFamily="18" charset="0"/>
                <a:cs typeface="Times New Roman" panose="02020603050405020304" pitchFamily="18" charset="0"/>
              </a:rPr>
              <a:t>nopoklik</a:t>
            </a:r>
            <a:r>
              <a:rPr lang="en-US" altLang="ru-RU" sz="3200" smtClean="0">
                <a:latin typeface="Times New Roman" panose="02020603050405020304" pitchFamily="18" charset="0"/>
                <a:cs typeface="Times New Roman" panose="02020603050405020304" pitchFamily="18" charset="0"/>
              </a:rPr>
              <a:t>ning bir-biriga yaqinlashmasligiga erishiladi.</a:t>
            </a:r>
            <a:endParaRPr lang="ru-RU" altLang="ru-RU" sz="320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Box 1"/>
          <p:cNvSpPr txBox="1">
            <a:spLocks noChangeArrowheads="1"/>
          </p:cNvSpPr>
          <p:nvPr/>
        </p:nvSpPr>
        <p:spPr bwMode="auto">
          <a:xfrm>
            <a:off x="5500688" y="1500188"/>
            <a:ext cx="34290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uz-Cyrl-UZ" altLang="ru-RU"/>
              <a:t>“Авесто” айни замонда бу қадим ўлкада буюк</a:t>
            </a:r>
          </a:p>
          <a:p>
            <a:pPr eaLnBrk="1" hangingPunct="1"/>
            <a:r>
              <a:rPr lang="uz-Cyrl-UZ" altLang="ru-RU"/>
              <a:t>давлат, буюк маънавият, буюк маданият</a:t>
            </a:r>
          </a:p>
          <a:p>
            <a:pPr eaLnBrk="1" hangingPunct="1"/>
            <a:r>
              <a:rPr lang="uz-Cyrl-UZ" altLang="ru-RU"/>
              <a:t>бўлганидан гувоҳлик берувчи тарихий</a:t>
            </a:r>
          </a:p>
          <a:p>
            <a:pPr eaLnBrk="1" hangingPunct="1"/>
            <a:r>
              <a:rPr lang="uz-Cyrl-UZ" altLang="ru-RU"/>
              <a:t>ҳужжатдирки, уни ҳеч ким инкор этолмайди. </a:t>
            </a:r>
            <a:endParaRPr lang="en-US" altLang="ru-RU"/>
          </a:p>
          <a:p>
            <a:pPr eaLnBrk="1" hangingPunct="1"/>
            <a:endParaRPr lang="en-US" altLang="ru-RU"/>
          </a:p>
          <a:p>
            <a:pPr eaLnBrk="1" hangingPunct="1"/>
            <a:r>
              <a:rPr lang="uz-Cyrl-UZ" altLang="ru-RU" b="1"/>
              <a:t>Ислом Каримов</a:t>
            </a:r>
            <a:endParaRPr lang="ru-RU" altLang="ru-RU" b="1"/>
          </a:p>
        </p:txBody>
      </p:sp>
      <p:pic>
        <p:nvPicPr>
          <p:cNvPr id="106499" name="Picture 6" descr="C:\Documents and Settings\Admin\Рабочий стол\Kaaba\avest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357313"/>
            <a:ext cx="4567238"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TextBox 1"/>
          <p:cNvSpPr txBox="1">
            <a:spLocks noChangeArrowheads="1"/>
          </p:cNvSpPr>
          <p:nvPr/>
        </p:nvSpPr>
        <p:spPr bwMode="auto">
          <a:xfrm>
            <a:off x="1039813" y="571500"/>
            <a:ext cx="3460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uz-Cyrl-UZ" altLang="ru-RU" sz="3600" b="1"/>
              <a:t>А</a:t>
            </a:r>
            <a:r>
              <a:rPr lang="en-US" altLang="ru-RU" sz="3600" b="1"/>
              <a:t> </a:t>
            </a:r>
            <a:r>
              <a:rPr lang="uz-Cyrl-UZ" altLang="ru-RU" sz="3600" b="1"/>
              <a:t>В</a:t>
            </a:r>
            <a:r>
              <a:rPr lang="en-US" altLang="ru-RU" sz="3600" b="1"/>
              <a:t> </a:t>
            </a:r>
            <a:r>
              <a:rPr lang="uz-Cyrl-UZ" altLang="ru-RU" sz="3600" b="1"/>
              <a:t>Е</a:t>
            </a:r>
            <a:r>
              <a:rPr lang="en-US" altLang="ru-RU" sz="3600" b="1"/>
              <a:t> </a:t>
            </a:r>
            <a:r>
              <a:rPr lang="uz-Cyrl-UZ" altLang="ru-RU" sz="3600" b="1"/>
              <a:t>С</a:t>
            </a:r>
            <a:r>
              <a:rPr lang="en-US" altLang="ru-RU" sz="3600" b="1"/>
              <a:t> </a:t>
            </a:r>
            <a:r>
              <a:rPr lang="uz-Cyrl-UZ" altLang="ru-RU" sz="3600" b="1"/>
              <a:t>Т</a:t>
            </a:r>
            <a:r>
              <a:rPr lang="en-US" altLang="ru-RU" sz="3600" b="1"/>
              <a:t> </a:t>
            </a:r>
            <a:r>
              <a:rPr lang="uz-Cyrl-UZ" altLang="ru-RU" sz="3600" b="1"/>
              <a:t>О</a:t>
            </a:r>
            <a:endParaRPr lang="uz-Cyrl-UZ" altLang="ru-RU" sz="3600"/>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Box 1"/>
          <p:cNvSpPr txBox="1">
            <a:spLocks noChangeArrowheads="1"/>
          </p:cNvSpPr>
          <p:nvPr/>
        </p:nvSpPr>
        <p:spPr bwMode="auto">
          <a:xfrm>
            <a:off x="3868738" y="1357313"/>
            <a:ext cx="50768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b="1"/>
              <a:t>Avesto zardushtiylikning asosiy manbasi va muqaddas kitobi hisoblanadi. U Apastak, Ovisto, Ovusto, Abisto, Avasto kabi shakllarda ham ishlatib kelingan. Avesto O‘rta Osiyo, Eron, Ozarbayjon xalqlarining islomgacha davrdagi ijtimoiy-iqtisodiy hayoti, diniy qarashlari, olam to‘g‘risidagi tasavvurlari, urf-odatlari, ma’naviy madaniyatini o‘rganishda muhim va yagona manbadir</a:t>
            </a:r>
            <a:r>
              <a:rPr lang="en-US" altLang="ru-RU"/>
              <a:t>.</a:t>
            </a:r>
            <a:endParaRPr lang="ru-RU" altLang="ru-RU" b="1"/>
          </a:p>
        </p:txBody>
      </p:sp>
      <p:pic>
        <p:nvPicPr>
          <p:cNvPr id="107523" name="Picture 6" descr="C:\Documents and Settings\Admin\Рабочий стол\Kaaba\avest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357313"/>
            <a:ext cx="2994025"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TextBox 1"/>
          <p:cNvSpPr txBox="1">
            <a:spLocks noChangeArrowheads="1"/>
          </p:cNvSpPr>
          <p:nvPr/>
        </p:nvSpPr>
        <p:spPr bwMode="auto">
          <a:xfrm>
            <a:off x="1039813" y="571500"/>
            <a:ext cx="3460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sz="3600" b="1"/>
              <a:t>A V E S T O</a:t>
            </a:r>
            <a:endParaRPr lang="uz-Cyrl-UZ" altLang="ru-RU" sz="3600"/>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Box 1"/>
          <p:cNvSpPr txBox="1">
            <a:spLocks noChangeArrowheads="1"/>
          </p:cNvSpPr>
          <p:nvPr/>
        </p:nvSpPr>
        <p:spPr bwMode="auto">
          <a:xfrm>
            <a:off x="3868738" y="1357313"/>
            <a:ext cx="5076825"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a:t>Zardushtiylik dini rasmiy tus olguniga qadar Avestoning bo‘laklari Turon va Eron zamini xalqlari orasida tarqalgan. Ushbu – Axura-Mazdaning Zardusht orqali yuborilgan ilohiy xabarlari deb hisoblangan bo‘laklar turli diniy duolar, madhiyalar sifatida yig‘ila boshlangan. Bular Zardushtning o‘limidan keyin kitob holida jamlangan va </a:t>
            </a:r>
            <a:r>
              <a:rPr lang="en-US" altLang="ru-RU">
                <a:solidFill>
                  <a:srgbClr val="7030A0"/>
                </a:solidFill>
              </a:rPr>
              <a:t>«Avesto» – «O‘rnatilgan, qat’iy qilib belgilangan qonun-qoidalar»</a:t>
            </a:r>
            <a:r>
              <a:rPr lang="en-US" altLang="ru-RU"/>
              <a:t> deb nom olgan.</a:t>
            </a:r>
            <a:endParaRPr lang="ru-RU" altLang="ru-RU"/>
          </a:p>
        </p:txBody>
      </p:sp>
      <p:pic>
        <p:nvPicPr>
          <p:cNvPr id="108547" name="Picture 6" descr="C:\Documents and Settings\Admin\Рабочий стол\Kaaba\avest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357313"/>
            <a:ext cx="2994025"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TextBox 1"/>
          <p:cNvSpPr txBox="1">
            <a:spLocks noChangeArrowheads="1"/>
          </p:cNvSpPr>
          <p:nvPr/>
        </p:nvSpPr>
        <p:spPr bwMode="auto">
          <a:xfrm>
            <a:off x="1039813" y="571500"/>
            <a:ext cx="3460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sz="3600" b="1"/>
              <a:t>A V E S T O</a:t>
            </a:r>
            <a:endParaRPr lang="uz-Cyrl-UZ" altLang="ru-RU" sz="3600"/>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2162" name="Rectangle 1026"/>
          <p:cNvSpPr>
            <a:spLocks noGrp="1" noChangeArrowheads="1"/>
          </p:cNvSpPr>
          <p:nvPr>
            <p:ph type="title"/>
          </p:nvPr>
        </p:nvSpPr>
        <p:spPr>
          <a:xfrm>
            <a:off x="3276600" y="115888"/>
            <a:ext cx="4356100" cy="936625"/>
          </a:xfrm>
          <a:solidFill>
            <a:schemeClr val="bg1"/>
          </a:solidFill>
        </p:spPr>
        <p:txBody>
          <a:bodyPr>
            <a:normAutofit fontScale="90000"/>
          </a:bodyPr>
          <a:lstStyle/>
          <a:p>
            <a:pPr eaLnBrk="1" fontAlgn="auto" hangingPunct="1">
              <a:spcAft>
                <a:spcPts val="0"/>
              </a:spcAft>
              <a:defRPr/>
            </a:pPr>
            <a:r>
              <a:rPr lang="uz-Cyrl-UZ" sz="3200" smtClean="0"/>
              <a:t>Авестонинг қадимий қўлёзмасидан намуна</a:t>
            </a:r>
            <a:endParaRPr lang="ru-RU" sz="32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pPr algn="ctr" eaLnBrk="1" hangingPunct="1">
              <a:defRPr/>
            </a:pPr>
            <a:r>
              <a:rPr lang="en-US" smtClean="0"/>
              <a:t>ZARDUSHTIYLIKNING  VUJUDGA KELISHI</a:t>
            </a:r>
            <a:endParaRPr lang="ru-RU" smtClean="0"/>
          </a:p>
        </p:txBody>
      </p:sp>
      <p:sp>
        <p:nvSpPr>
          <p:cNvPr id="82947" name="Rectangle 3"/>
          <p:cNvSpPr>
            <a:spLocks noGrp="1" noRot="1" noChangeArrowheads="1"/>
          </p:cNvSpPr>
          <p:nvPr>
            <p:ph type="body" idx="1"/>
          </p:nvPr>
        </p:nvSpPr>
        <p:spPr/>
        <p:txBody>
          <a:bodyPr/>
          <a:lstStyle/>
          <a:p>
            <a:pPr algn="just" eaLnBrk="1" hangingPunct="1">
              <a:lnSpc>
                <a:spcPct val="80000"/>
              </a:lnSpc>
            </a:pPr>
            <a:r>
              <a:rPr lang="en-US" altLang="ru-RU" sz="2600" smtClean="0">
                <a:solidFill>
                  <a:srgbClr val="FF0000"/>
                </a:solidFill>
                <a:effectLst/>
              </a:rPr>
              <a:t>ZARDUSHTIYLIK mill. avv.II-I   mingyilliklarda Markaziy Osiyoda vujudga kelgan dindir.Bu din ,,vahiy,, orqali e’lon qilingan jahon dinlarining eng  qadimiysidir.</a:t>
            </a:r>
          </a:p>
          <a:p>
            <a:pPr algn="just" eaLnBrk="1" hangingPunct="1">
              <a:lnSpc>
                <a:spcPct val="80000"/>
              </a:lnSpc>
            </a:pPr>
            <a:r>
              <a:rPr lang="en-US" altLang="ru-RU" sz="2600" smtClean="0">
                <a:solidFill>
                  <a:srgbClr val="FF0000"/>
                </a:solidFill>
                <a:effectLst/>
              </a:rPr>
              <a:t>Bu dinning asoschisi Zardusht tug’ulgan va ilk diniyfaoliyatini boshlagan joy hususida 2 xil qarash mavjud: </a:t>
            </a:r>
          </a:p>
          <a:p>
            <a:pPr algn="just" eaLnBrk="1" hangingPunct="1">
              <a:lnSpc>
                <a:spcPct val="80000"/>
              </a:lnSpc>
            </a:pPr>
            <a:r>
              <a:rPr lang="en-US" altLang="ru-RU" sz="2600" smtClean="0">
                <a:solidFill>
                  <a:srgbClr val="FF0000"/>
                </a:solidFill>
                <a:effectLst/>
              </a:rPr>
              <a:t>  Birinchisi-,,g’arb nazaryasi,, bo’lib, unga ko’ra Midiya (hozirgi Eron hududida) Zardushtning vatani va zardushtiylikning ilk tarqalgan joy deyiladi.</a:t>
            </a:r>
          </a:p>
          <a:p>
            <a:pPr algn="just" eaLnBrk="1" hangingPunct="1">
              <a:lnSpc>
                <a:spcPct val="80000"/>
              </a:lnSpc>
            </a:pPr>
            <a:r>
              <a:rPr lang="en-US" altLang="ru-RU" sz="2600" smtClean="0">
                <a:solidFill>
                  <a:srgbClr val="FF0000"/>
                </a:solidFill>
                <a:effectLst/>
              </a:rPr>
              <a:t>Ikkinchisi- ,,sharq nazaryasi,, bo’lib, unga ko’ra Zardusht vatani va zardushtiylikning tarqalgan joyi Xorazm hisoblanadi.</a:t>
            </a:r>
            <a:endParaRPr lang="ru-RU" altLang="ru-RU" sz="2600" smtClean="0">
              <a:solidFill>
                <a:srgbClr val="FF0000"/>
              </a:solidFill>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Box 1"/>
          <p:cNvSpPr txBox="1">
            <a:spLocks noChangeArrowheads="1"/>
          </p:cNvSpPr>
          <p:nvPr/>
        </p:nvSpPr>
        <p:spPr bwMode="auto">
          <a:xfrm>
            <a:off x="107950" y="1357313"/>
            <a:ext cx="8837613" cy="5016500"/>
          </a:xfrm>
          <a:prstGeom prst="rect">
            <a:avLst/>
          </a:prstGeom>
          <a:solidFill>
            <a:srgbClr val="CDF3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sz="3200"/>
              <a:t>Bu qadimiy yozma manba bizgacha to‘liq holda yetib kelmagan. Avesto haqida Abu Rayhon Beruniy (vaf. 1048 y.) shunday yozadi: «Yilnoma kitoblarida bunday deyilgan: podshoh Doro ibn Doro xazinasida [Abistoning] 12 ming qoramol terisiga tillo bilan bitilgan bir nusxasi bor edi. Iskandar otashxonalarni vayron qilib, ularda xizmat etuvchilarni o‘ldirgan vaqtda uni kuydirib yubordi. Shuning uchun o‘sha vaqtda Abistoning beshdan uchi yo‘qolib ketdi».</a:t>
            </a:r>
            <a:endParaRPr lang="ru-RU" altLang="ru-RU" sz="3200"/>
          </a:p>
          <a:p>
            <a:pPr algn="ctr" eaLnBrk="1" hangingPunct="1"/>
            <a:endParaRPr lang="ru-RU" altLang="ru-RU" sz="3200"/>
          </a:p>
        </p:txBody>
      </p:sp>
      <p:sp>
        <p:nvSpPr>
          <p:cNvPr id="110595" name="TextBox 1"/>
          <p:cNvSpPr txBox="1">
            <a:spLocks noChangeArrowheads="1"/>
          </p:cNvSpPr>
          <p:nvPr/>
        </p:nvSpPr>
        <p:spPr bwMode="auto">
          <a:xfrm>
            <a:off x="2484438" y="571500"/>
            <a:ext cx="3460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sz="3600" b="1"/>
              <a:t>A V E S T O</a:t>
            </a:r>
            <a:endParaRPr lang="uz-Cyrl-UZ" altLang="ru-RU" sz="3600"/>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p:txBody>
          <a:bodyPr/>
          <a:lstStyle/>
          <a:p>
            <a:pPr algn="ctr" eaLnBrk="1" hangingPunct="1">
              <a:defRPr/>
            </a:pPr>
            <a:r>
              <a:rPr lang="en-US" sz="4000" smtClean="0"/>
              <a:t>ZARDUSHTIYLIKNING MUQADDAS KITOBI ,,AVESTO,, </a:t>
            </a:r>
            <a:endParaRPr lang="ru-RU" sz="4000" smtClean="0"/>
          </a:p>
        </p:txBody>
      </p:sp>
      <p:sp>
        <p:nvSpPr>
          <p:cNvPr id="53251" name="Rectangle 3"/>
          <p:cNvSpPr>
            <a:spLocks noGrp="1" noRot="1" noChangeArrowheads="1"/>
          </p:cNvSpPr>
          <p:nvPr>
            <p:ph type="body" idx="1"/>
          </p:nvPr>
        </p:nvSpPr>
        <p:spPr>
          <a:xfrm>
            <a:off x="838200" y="1905000"/>
            <a:ext cx="8007350" cy="4619625"/>
          </a:xfrm>
          <a:ln>
            <a:solidFill>
              <a:schemeClr val="tx2">
                <a:lumMod val="10000"/>
              </a:schemeClr>
            </a:solidFill>
          </a:ln>
        </p:spPr>
        <p:txBody>
          <a:bodyPr/>
          <a:lstStyle/>
          <a:p>
            <a:pPr algn="ctr" eaLnBrk="1" hangingPunct="1">
              <a:lnSpc>
                <a:spcPct val="90000"/>
              </a:lnSpc>
              <a:defRPr/>
            </a:pPr>
            <a:r>
              <a:rPr lang="en-US" sz="4000" b="1" dirty="0" err="1" smtClean="0">
                <a:solidFill>
                  <a:srgbClr val="7030A0"/>
                </a:solidFill>
                <a:effectLst/>
              </a:rPr>
              <a:t>Hozirda</a:t>
            </a:r>
            <a:r>
              <a:rPr lang="en-US" sz="4000" b="1" dirty="0" smtClean="0">
                <a:solidFill>
                  <a:srgbClr val="7030A0"/>
                </a:solidFill>
                <a:effectLst/>
              </a:rPr>
              <a:t> </a:t>
            </a:r>
            <a:r>
              <a:rPr lang="en-US" sz="4000" b="1" dirty="0" err="1" smtClean="0">
                <a:solidFill>
                  <a:srgbClr val="7030A0"/>
                </a:solidFill>
                <a:effectLst/>
              </a:rPr>
              <a:t>bizgacha</a:t>
            </a:r>
            <a:r>
              <a:rPr lang="en-US" sz="4000" b="1" dirty="0" smtClean="0">
                <a:solidFill>
                  <a:srgbClr val="7030A0"/>
                </a:solidFill>
                <a:effectLst/>
              </a:rPr>
              <a:t> </a:t>
            </a:r>
            <a:r>
              <a:rPr lang="en-US" sz="4000" b="1" dirty="0" err="1" smtClean="0">
                <a:solidFill>
                  <a:srgbClr val="7030A0"/>
                </a:solidFill>
                <a:effectLst/>
              </a:rPr>
              <a:t>yetib</a:t>
            </a:r>
            <a:r>
              <a:rPr lang="en-US" sz="4000" b="1" dirty="0" smtClean="0">
                <a:solidFill>
                  <a:srgbClr val="7030A0"/>
                </a:solidFill>
                <a:effectLst/>
              </a:rPr>
              <a:t> </a:t>
            </a:r>
            <a:r>
              <a:rPr lang="en-US" sz="4000" b="1" dirty="0" err="1" smtClean="0">
                <a:solidFill>
                  <a:srgbClr val="7030A0"/>
                </a:solidFill>
                <a:effectLst/>
              </a:rPr>
              <a:t>kelgan</a:t>
            </a:r>
            <a:r>
              <a:rPr lang="en-US" sz="4000" b="1" dirty="0" smtClean="0">
                <a:solidFill>
                  <a:srgbClr val="7030A0"/>
                </a:solidFill>
                <a:effectLst/>
              </a:rPr>
              <a:t> “</a:t>
            </a:r>
            <a:r>
              <a:rPr lang="en-US" sz="4000" b="1" dirty="0" err="1" smtClean="0">
                <a:solidFill>
                  <a:srgbClr val="7030A0"/>
                </a:solidFill>
                <a:effectLst/>
              </a:rPr>
              <a:t>Avesto</a:t>
            </a:r>
            <a:r>
              <a:rPr lang="en-US" sz="4000" b="1" dirty="0" smtClean="0">
                <a:solidFill>
                  <a:srgbClr val="7030A0"/>
                </a:solidFill>
                <a:effectLst/>
              </a:rPr>
              <a:t>” </a:t>
            </a:r>
            <a:r>
              <a:rPr lang="en-US" sz="4000" b="1" dirty="0" err="1" smtClean="0">
                <a:solidFill>
                  <a:srgbClr val="7030A0"/>
                </a:solidFill>
                <a:effectLst/>
              </a:rPr>
              <a:t>Beruniyning</a:t>
            </a:r>
            <a:r>
              <a:rPr lang="en-US" sz="4000" b="1" dirty="0" smtClean="0">
                <a:solidFill>
                  <a:srgbClr val="7030A0"/>
                </a:solidFill>
                <a:effectLst/>
              </a:rPr>
              <a:t> </a:t>
            </a:r>
            <a:r>
              <a:rPr lang="en-US" sz="4000" b="1" dirty="0" err="1" smtClean="0">
                <a:solidFill>
                  <a:srgbClr val="7030A0"/>
                </a:solidFill>
                <a:effectLst/>
              </a:rPr>
              <a:t>malumotiga</a:t>
            </a:r>
            <a:r>
              <a:rPr lang="en-US" sz="4000" b="1" dirty="0" smtClean="0">
                <a:solidFill>
                  <a:srgbClr val="7030A0"/>
                </a:solidFill>
                <a:effectLst/>
              </a:rPr>
              <a:t> </a:t>
            </a:r>
            <a:r>
              <a:rPr lang="en-US" sz="4000" b="1" dirty="0" err="1" smtClean="0">
                <a:solidFill>
                  <a:srgbClr val="7030A0"/>
                </a:solidFill>
                <a:effectLst/>
              </a:rPr>
              <a:t>ko’ra</a:t>
            </a:r>
            <a:r>
              <a:rPr lang="en-US" sz="4000" b="1" dirty="0" smtClean="0">
                <a:solidFill>
                  <a:srgbClr val="7030A0"/>
                </a:solidFill>
                <a:effectLst/>
              </a:rPr>
              <a:t>  </a:t>
            </a:r>
            <a:r>
              <a:rPr lang="en-US" sz="4000" b="1" dirty="0" err="1" smtClean="0">
                <a:solidFill>
                  <a:srgbClr val="7030A0"/>
                </a:solidFill>
                <a:effectLst/>
              </a:rPr>
              <a:t>aslining</a:t>
            </a:r>
            <a:r>
              <a:rPr lang="en-US" sz="4000" b="1" dirty="0" smtClean="0">
                <a:solidFill>
                  <a:srgbClr val="7030A0"/>
                </a:solidFill>
                <a:effectLst/>
              </a:rPr>
              <a:t> 5/2 </a:t>
            </a:r>
            <a:r>
              <a:rPr lang="en-US" sz="4000" b="1" dirty="0" err="1" smtClean="0">
                <a:solidFill>
                  <a:srgbClr val="7030A0"/>
                </a:solidFill>
                <a:effectLst/>
              </a:rPr>
              <a:t>qismi</a:t>
            </a:r>
            <a:r>
              <a:rPr lang="en-US" sz="4000" b="1" dirty="0" smtClean="0">
                <a:solidFill>
                  <a:srgbClr val="7030A0"/>
                </a:solidFill>
                <a:effectLst/>
              </a:rPr>
              <a:t> </a:t>
            </a:r>
            <a:r>
              <a:rPr lang="en-US" sz="4000" b="1" dirty="0" err="1" smtClean="0">
                <a:solidFill>
                  <a:srgbClr val="7030A0"/>
                </a:solidFill>
                <a:effectLst/>
              </a:rPr>
              <a:t>holos</a:t>
            </a:r>
            <a:r>
              <a:rPr lang="en-US" sz="4000" b="1" dirty="0" smtClean="0">
                <a:solidFill>
                  <a:srgbClr val="7030A0"/>
                </a:solidFill>
                <a:effectLst/>
              </a:rPr>
              <a:t>. U ,,</a:t>
            </a:r>
            <a:r>
              <a:rPr lang="en-US" sz="4000" b="1" dirty="0" err="1" smtClean="0">
                <a:solidFill>
                  <a:srgbClr val="7030A0"/>
                </a:solidFill>
                <a:effectLst/>
              </a:rPr>
              <a:t>Avesto</a:t>
            </a:r>
            <a:r>
              <a:rPr lang="en-US" sz="4000" b="1" dirty="0" smtClean="0">
                <a:solidFill>
                  <a:srgbClr val="7030A0"/>
                </a:solidFill>
                <a:effectLst/>
              </a:rPr>
              <a:t> 30 ,,</a:t>
            </a:r>
            <a:r>
              <a:rPr lang="en-US" sz="4000" b="1" dirty="0" err="1" smtClean="0">
                <a:solidFill>
                  <a:srgbClr val="7030A0"/>
                </a:solidFill>
                <a:effectLst/>
              </a:rPr>
              <a:t>nask</a:t>
            </a:r>
            <a:r>
              <a:rPr lang="en-US" sz="4000" b="1" dirty="0" smtClean="0">
                <a:solidFill>
                  <a:srgbClr val="7030A0"/>
                </a:solidFill>
                <a:effectLst/>
              </a:rPr>
              <a:t>,,</a:t>
            </a:r>
            <a:r>
              <a:rPr lang="en-US" sz="4000" b="1" dirty="0" err="1" smtClean="0">
                <a:solidFill>
                  <a:srgbClr val="7030A0"/>
                </a:solidFill>
                <a:effectLst/>
              </a:rPr>
              <a:t>edi</a:t>
            </a:r>
            <a:r>
              <a:rPr lang="en-US" sz="4000" b="1" dirty="0" smtClean="0">
                <a:solidFill>
                  <a:srgbClr val="7030A0"/>
                </a:solidFill>
                <a:effectLst/>
              </a:rPr>
              <a:t>, </a:t>
            </a:r>
            <a:r>
              <a:rPr lang="en-US" sz="4000" b="1" dirty="0" err="1" smtClean="0">
                <a:solidFill>
                  <a:srgbClr val="7030A0"/>
                </a:solidFill>
                <a:effectLst/>
              </a:rPr>
              <a:t>majusiylar</a:t>
            </a:r>
            <a:r>
              <a:rPr lang="en-US" sz="4000" b="1" dirty="0" smtClean="0">
                <a:solidFill>
                  <a:srgbClr val="7030A0"/>
                </a:solidFill>
                <a:effectLst/>
              </a:rPr>
              <a:t> (</a:t>
            </a:r>
            <a:r>
              <a:rPr lang="en-US" sz="4000" b="1" dirty="0" err="1" smtClean="0">
                <a:solidFill>
                  <a:srgbClr val="7030A0"/>
                </a:solidFill>
                <a:effectLst/>
              </a:rPr>
              <a:t>zardushtiylar</a:t>
            </a:r>
            <a:r>
              <a:rPr lang="en-US" sz="4000" b="1" dirty="0" smtClean="0">
                <a:solidFill>
                  <a:srgbClr val="7030A0"/>
                </a:solidFill>
                <a:effectLst/>
              </a:rPr>
              <a:t>) </a:t>
            </a:r>
            <a:r>
              <a:rPr lang="en-US" sz="4000" b="1" dirty="0" err="1" smtClean="0">
                <a:solidFill>
                  <a:srgbClr val="7030A0"/>
                </a:solidFill>
                <a:effectLst/>
              </a:rPr>
              <a:t>qo’lida</a:t>
            </a:r>
            <a:r>
              <a:rPr lang="en-US" sz="4000" b="1" dirty="0" smtClean="0">
                <a:solidFill>
                  <a:srgbClr val="7030A0"/>
                </a:solidFill>
                <a:effectLst/>
              </a:rPr>
              <a:t> 12 ,,</a:t>
            </a:r>
            <a:r>
              <a:rPr lang="en-US" sz="4000" b="1" dirty="0" err="1" smtClean="0">
                <a:solidFill>
                  <a:srgbClr val="7030A0"/>
                </a:solidFill>
                <a:effectLst/>
              </a:rPr>
              <a:t>nask</a:t>
            </a:r>
            <a:r>
              <a:rPr lang="en-US" sz="4000" b="1" dirty="0" smtClean="0">
                <a:solidFill>
                  <a:srgbClr val="7030A0"/>
                </a:solidFill>
                <a:effectLst/>
              </a:rPr>
              <a:t>,, </a:t>
            </a:r>
            <a:r>
              <a:rPr lang="en-US" sz="4000" b="1" dirty="0" err="1" smtClean="0">
                <a:solidFill>
                  <a:srgbClr val="7030A0"/>
                </a:solidFill>
                <a:effectLst/>
              </a:rPr>
              <a:t>chamasi</a:t>
            </a:r>
            <a:r>
              <a:rPr lang="en-US" sz="4000" b="1" dirty="0" smtClean="0">
                <a:solidFill>
                  <a:srgbClr val="7030A0"/>
                </a:solidFill>
                <a:effectLst/>
              </a:rPr>
              <a:t> </a:t>
            </a:r>
            <a:r>
              <a:rPr lang="en-US" sz="4000" b="1" dirty="0" err="1" smtClean="0">
                <a:solidFill>
                  <a:srgbClr val="7030A0"/>
                </a:solidFill>
                <a:effectLst/>
              </a:rPr>
              <a:t>qoldi</a:t>
            </a:r>
            <a:r>
              <a:rPr lang="en-US" sz="4000" b="1" dirty="0" smtClean="0">
                <a:solidFill>
                  <a:srgbClr val="7030A0"/>
                </a:solidFill>
                <a:effectLst/>
              </a:rPr>
              <a:t>, deb </a:t>
            </a:r>
            <a:r>
              <a:rPr lang="en-US" sz="4000" b="1" dirty="0" err="1" smtClean="0">
                <a:solidFill>
                  <a:srgbClr val="7030A0"/>
                </a:solidFill>
                <a:effectLst/>
              </a:rPr>
              <a:t>yozadi</a:t>
            </a:r>
            <a:r>
              <a:rPr lang="en-US" sz="4000" b="1" dirty="0" smtClean="0">
                <a:solidFill>
                  <a:srgbClr val="7030A0"/>
                </a:solidFill>
                <a:effectLst/>
              </a:rPr>
              <a:t>.  </a:t>
            </a:r>
            <a:endParaRPr lang="ru-RU" sz="4000" b="1" dirty="0" smtClean="0">
              <a:solidFill>
                <a:srgbClr val="7030A0"/>
              </a:solidFill>
              <a:effectLs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3" name="Rectangle 7"/>
          <p:cNvSpPr>
            <a:spLocks noGrp="1" noRot="1" noChangeArrowheads="1"/>
          </p:cNvSpPr>
          <p:nvPr>
            <p:ph type="title"/>
          </p:nvPr>
        </p:nvSpPr>
        <p:spPr/>
        <p:txBody>
          <a:bodyPr/>
          <a:lstStyle/>
          <a:p>
            <a:pPr algn="ctr" eaLnBrk="1" hangingPunct="1">
              <a:defRPr/>
            </a:pPr>
            <a:r>
              <a:rPr lang="en-US" dirty="0" smtClean="0"/>
              <a:t>,,AVESTO,,</a:t>
            </a:r>
            <a:r>
              <a:rPr lang="en-US" dirty="0" err="1" smtClean="0"/>
              <a:t>ning</a:t>
            </a:r>
            <a:r>
              <a:rPr lang="en-US" dirty="0" smtClean="0"/>
              <a:t> </a:t>
            </a:r>
            <a:r>
              <a:rPr lang="en-US" dirty="0" err="1" smtClean="0"/>
              <a:t>tarkibiy</a:t>
            </a:r>
            <a:r>
              <a:rPr lang="en-US" dirty="0" smtClean="0"/>
              <a:t> </a:t>
            </a:r>
            <a:r>
              <a:rPr lang="en-US" dirty="0" err="1" smtClean="0"/>
              <a:t>qisimlari</a:t>
            </a:r>
            <a:r>
              <a:rPr lang="en-US" dirty="0" smtClean="0"/>
              <a:t>.</a:t>
            </a:r>
            <a:endParaRPr lang="ru-RU" dirty="0" smtClean="0"/>
          </a:p>
        </p:txBody>
      </p:sp>
      <p:sp>
        <p:nvSpPr>
          <p:cNvPr id="50184" name="Rectangle 8"/>
          <p:cNvSpPr>
            <a:spLocks noGrp="1" noRot="1" noChangeArrowheads="1"/>
          </p:cNvSpPr>
          <p:nvPr>
            <p:ph type="body" idx="1"/>
          </p:nvPr>
        </p:nvSpPr>
        <p:spPr/>
        <p:txBody>
          <a:bodyPr/>
          <a:lstStyle/>
          <a:p>
            <a:pPr algn="ctr" eaLnBrk="1" hangingPunct="1">
              <a:lnSpc>
                <a:spcPct val="80000"/>
              </a:lnSpc>
              <a:defRPr/>
            </a:pPr>
            <a:r>
              <a:rPr lang="en-US" sz="3600" dirty="0" smtClean="0"/>
              <a:t>, </a:t>
            </a:r>
            <a:r>
              <a:rPr lang="en-US" sz="3600" dirty="0" err="1" smtClean="0"/>
              <a:t>Avesto</a:t>
            </a:r>
            <a:r>
              <a:rPr lang="en-US" sz="3600" dirty="0" smtClean="0"/>
              <a:t> </a:t>
            </a:r>
            <a:r>
              <a:rPr lang="en-US" sz="3600" dirty="0" err="1" smtClean="0"/>
              <a:t>zardushtiylik</a:t>
            </a:r>
            <a:r>
              <a:rPr lang="en-US" sz="3600" dirty="0" smtClean="0"/>
              <a:t> </a:t>
            </a:r>
            <a:r>
              <a:rPr lang="en-US" sz="3600" dirty="0" err="1" smtClean="0"/>
              <a:t>muqaddas</a:t>
            </a:r>
            <a:r>
              <a:rPr lang="en-US" sz="3600" dirty="0" smtClean="0"/>
              <a:t> </a:t>
            </a:r>
            <a:r>
              <a:rPr lang="en-US" sz="3600" dirty="0" err="1" smtClean="0"/>
              <a:t>kitoblarining</a:t>
            </a:r>
            <a:r>
              <a:rPr lang="en-US" sz="3600" dirty="0" smtClean="0"/>
              <a:t> </a:t>
            </a:r>
            <a:r>
              <a:rPr lang="en-US" sz="3600" dirty="0" err="1" smtClean="0"/>
              <a:t>majmuidir</a:t>
            </a:r>
            <a:r>
              <a:rPr lang="en-US" sz="3600" dirty="0" smtClean="0"/>
              <a:t>. U – </a:t>
            </a:r>
            <a:r>
              <a:rPr lang="en-US" sz="3600" dirty="0" err="1" smtClean="0"/>
              <a:t>murakkab</a:t>
            </a:r>
            <a:r>
              <a:rPr lang="en-US" sz="3600" dirty="0" smtClean="0"/>
              <a:t> </a:t>
            </a:r>
            <a:r>
              <a:rPr lang="en-US" sz="3600" dirty="0" err="1" smtClean="0"/>
              <a:t>to‘plam</a:t>
            </a:r>
            <a:r>
              <a:rPr lang="en-US" sz="3600" dirty="0" smtClean="0"/>
              <a:t>. </a:t>
            </a:r>
            <a:r>
              <a:rPr lang="en-US" sz="3600" dirty="0" err="1" smtClean="0"/>
              <a:t>Avestoning</a:t>
            </a:r>
            <a:r>
              <a:rPr lang="en-US" sz="3600" dirty="0" smtClean="0"/>
              <a:t> </a:t>
            </a:r>
            <a:r>
              <a:rPr lang="en-US" sz="3600" dirty="0" err="1" smtClean="0"/>
              <a:t>saqlanib</a:t>
            </a:r>
            <a:r>
              <a:rPr lang="en-US" sz="3600" dirty="0" smtClean="0"/>
              <a:t> </a:t>
            </a:r>
            <a:r>
              <a:rPr lang="en-US" sz="3600" dirty="0" err="1" smtClean="0"/>
              <a:t>qolgan</a:t>
            </a:r>
            <a:r>
              <a:rPr lang="en-US" sz="3600" dirty="0" smtClean="0"/>
              <a:t> </a:t>
            </a:r>
            <a:r>
              <a:rPr lang="en-US" sz="3600" dirty="0" err="1" smtClean="0"/>
              <a:t>qismi</a:t>
            </a:r>
            <a:r>
              <a:rPr lang="en-US" sz="3600" dirty="0" smtClean="0"/>
              <a:t> </a:t>
            </a:r>
            <a:r>
              <a:rPr lang="en-US" sz="3600" dirty="0" err="1" smtClean="0"/>
              <a:t>to‘rtta</a:t>
            </a:r>
            <a:r>
              <a:rPr lang="en-US" sz="3600" dirty="0" smtClean="0"/>
              <a:t> </a:t>
            </a:r>
            <a:r>
              <a:rPr lang="en-US" sz="3600" dirty="0" err="1" smtClean="0"/>
              <a:t>kitobdan</a:t>
            </a:r>
            <a:r>
              <a:rPr lang="en-US" sz="3600" dirty="0" smtClean="0"/>
              <a:t> </a:t>
            </a:r>
            <a:r>
              <a:rPr lang="en-US" sz="3600" dirty="0" err="1" smtClean="0"/>
              <a:t>iborat</a:t>
            </a:r>
            <a:r>
              <a:rPr lang="en-US" sz="3600" dirty="0" smtClean="0"/>
              <a:t>:</a:t>
            </a:r>
          </a:p>
          <a:p>
            <a:pPr eaLnBrk="1" hangingPunct="1">
              <a:lnSpc>
                <a:spcPct val="80000"/>
              </a:lnSpc>
              <a:defRPr/>
            </a:pPr>
            <a:r>
              <a:rPr lang="en-US" sz="3600" dirty="0" smtClean="0"/>
              <a:t>1) </a:t>
            </a:r>
            <a:r>
              <a:rPr lang="en-US" sz="3600" dirty="0" err="1" smtClean="0"/>
              <a:t>Videvdat</a:t>
            </a:r>
            <a:endParaRPr lang="en-US" sz="3600" dirty="0" smtClean="0"/>
          </a:p>
          <a:p>
            <a:pPr eaLnBrk="1" hangingPunct="1">
              <a:lnSpc>
                <a:spcPct val="80000"/>
              </a:lnSpc>
              <a:defRPr/>
            </a:pPr>
            <a:r>
              <a:rPr lang="en-US" sz="3600" dirty="0" smtClean="0"/>
              <a:t>2) </a:t>
            </a:r>
            <a:r>
              <a:rPr lang="en-US" sz="3600" dirty="0" err="1" smtClean="0"/>
              <a:t>Yasna</a:t>
            </a:r>
            <a:endParaRPr lang="en-US" sz="3600" dirty="0" smtClean="0"/>
          </a:p>
          <a:p>
            <a:pPr eaLnBrk="1" hangingPunct="1">
              <a:lnSpc>
                <a:spcPct val="80000"/>
              </a:lnSpc>
              <a:defRPr/>
            </a:pPr>
            <a:r>
              <a:rPr lang="en-US" sz="3600" dirty="0" smtClean="0"/>
              <a:t>3) </a:t>
            </a:r>
            <a:r>
              <a:rPr lang="en-US" sz="3600" dirty="0" err="1" smtClean="0"/>
              <a:t>Vesperid</a:t>
            </a:r>
            <a:endParaRPr lang="en-US" sz="3600" dirty="0" smtClean="0"/>
          </a:p>
          <a:p>
            <a:pPr eaLnBrk="1" hangingPunct="1">
              <a:lnSpc>
                <a:spcPct val="80000"/>
              </a:lnSpc>
              <a:defRPr/>
            </a:pPr>
            <a:r>
              <a:rPr lang="en-US" sz="3600" dirty="0" smtClean="0"/>
              <a:t>4) </a:t>
            </a:r>
            <a:r>
              <a:rPr lang="en-US" sz="3600" dirty="0" err="1" smtClean="0"/>
              <a:t>Yasht</a:t>
            </a:r>
            <a:r>
              <a:rPr lang="en-US" sz="3600" dirty="0" smtClean="0"/>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Box 1"/>
          <p:cNvSpPr txBox="1">
            <a:spLocks noChangeArrowheads="1"/>
          </p:cNvSpPr>
          <p:nvPr/>
        </p:nvSpPr>
        <p:spPr bwMode="auto">
          <a:xfrm>
            <a:off x="107950" y="1357313"/>
            <a:ext cx="8837613" cy="469423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sz="2300"/>
              <a:t>Avestoning saqlanib qolgan to‘rtta kitobidan birinchisining nomi «</a:t>
            </a:r>
            <a:r>
              <a:rPr lang="en-US" altLang="ru-RU" sz="2300" b="1">
                <a:solidFill>
                  <a:srgbClr val="7030A0"/>
                </a:solidFill>
              </a:rPr>
              <a:t>Videvdat</a:t>
            </a:r>
            <a:r>
              <a:rPr lang="en-US" altLang="ru-RU" sz="2300"/>
              <a:t>» (vi-daevodatam – «Devlarga qarshi qonun») deb ataladi. Ushbu kitob Avestoning saqlanib qolgan kitoblari orasida eng mukammali hisoblanadi. U 22 bob bo‘lib, boblari </a:t>
            </a:r>
            <a:r>
              <a:rPr lang="en-US" altLang="ru-RU" sz="2300" b="1">
                <a:solidFill>
                  <a:srgbClr val="7030A0"/>
                </a:solidFill>
              </a:rPr>
              <a:t>fragard</a:t>
            </a:r>
            <a:r>
              <a:rPr lang="en-US" altLang="ru-RU" sz="2300"/>
              <a:t> deb nomlangan. Fragardlarning ma’nosi, vazifasi, uslubiy tuzilishi turlicha: </a:t>
            </a:r>
            <a:r>
              <a:rPr lang="en-US" altLang="ru-RU" sz="2300" b="1">
                <a:solidFill>
                  <a:srgbClr val="7030A0"/>
                </a:solidFill>
              </a:rPr>
              <a:t>birinchi fragard </a:t>
            </a:r>
            <a:r>
              <a:rPr lang="en-US" altLang="ru-RU" sz="2300"/>
              <a:t>– odamlar yashaydigan barcha yurtlarni Axura-Mazda qanday yaratgani to‘g‘risida bo‘lib, ular orasida Xorazm, Sug‘d, Marg‘iyona, Baxdi (Balx) va boshqalar bor; </a:t>
            </a:r>
            <a:r>
              <a:rPr lang="en-US" altLang="ru-RU" sz="2300" b="1">
                <a:solidFill>
                  <a:srgbClr val="7030A0"/>
                </a:solidFill>
              </a:rPr>
              <a:t>ikkinchi fragardda </a:t>
            </a:r>
            <a:r>
              <a:rPr lang="en-US" altLang="ru-RU" sz="2300"/>
              <a:t>Jamshid podsholigi – kasallik, o‘lim, azob-uqubatlar bo‘lmagan zamon haqida, ya’ni insoniyatning oltin asri haqida gap boradi; </a:t>
            </a:r>
            <a:r>
              <a:rPr lang="en-US" altLang="ru-RU" sz="2300" b="1">
                <a:solidFill>
                  <a:srgbClr val="7030A0"/>
                </a:solidFill>
              </a:rPr>
              <a:t>uchinchi fragard </a:t>
            </a:r>
            <a:r>
              <a:rPr lang="en-US" altLang="ru-RU" sz="2300"/>
              <a:t>dehqonchilikning savobli sharofatlari va h.k. haqida. Shuningdek, Videvdatning boshqa fragardlaridan Zardusht bilan Axura-Mazdaning savol-javoblari va muloqotlari ham o‘rin olgan.</a:t>
            </a:r>
            <a:endParaRPr lang="ru-RU" altLang="ru-RU" sz="2300"/>
          </a:p>
        </p:txBody>
      </p:sp>
      <p:sp>
        <p:nvSpPr>
          <p:cNvPr id="113667" name="TextBox 1"/>
          <p:cNvSpPr txBox="1">
            <a:spLocks noChangeArrowheads="1"/>
          </p:cNvSpPr>
          <p:nvPr/>
        </p:nvSpPr>
        <p:spPr bwMode="auto">
          <a:xfrm>
            <a:off x="971550" y="571500"/>
            <a:ext cx="7200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sz="3600"/>
              <a:t>1-kitob – “Videvdat”</a:t>
            </a:r>
            <a:endParaRPr lang="uz-Cyrl-UZ" altLang="ru-RU" sz="360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1"/>
          <p:cNvSpPr txBox="1">
            <a:spLocks noChangeArrowheads="1"/>
          </p:cNvSpPr>
          <p:nvPr/>
        </p:nvSpPr>
        <p:spPr bwMode="auto">
          <a:xfrm>
            <a:off x="107950" y="1357313"/>
            <a:ext cx="8837613" cy="5632450"/>
          </a:xfrm>
          <a:prstGeom prst="rect">
            <a:avLst/>
          </a:prstGeom>
          <a:solidFill>
            <a:schemeClr val="bg2">
              <a:lumMod val="75000"/>
            </a:schemeClr>
          </a:solidFill>
          <a:ln>
            <a:noFill/>
          </a:ln>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r" eaLnBrk="0" fontAlgn="base" hangingPunct="0">
              <a:spcBef>
                <a:spcPct val="0"/>
              </a:spcBef>
              <a:spcAft>
                <a:spcPct val="0"/>
              </a:spcAft>
              <a:defRPr sz="2400">
                <a:solidFill>
                  <a:schemeClr val="tx1"/>
                </a:solidFill>
                <a:latin typeface="Times New Roman" pitchFamily="18" charset="0"/>
              </a:defRPr>
            </a:lvl6pPr>
            <a:lvl7pPr marL="2971800" indent="-228600" algn="r" eaLnBrk="0" fontAlgn="base" hangingPunct="0">
              <a:spcBef>
                <a:spcPct val="0"/>
              </a:spcBef>
              <a:spcAft>
                <a:spcPct val="0"/>
              </a:spcAft>
              <a:defRPr sz="2400">
                <a:solidFill>
                  <a:schemeClr val="tx1"/>
                </a:solidFill>
                <a:latin typeface="Times New Roman" pitchFamily="18" charset="0"/>
              </a:defRPr>
            </a:lvl7pPr>
            <a:lvl8pPr marL="3429000" indent="-228600" algn="r" eaLnBrk="0" fontAlgn="base" hangingPunct="0">
              <a:spcBef>
                <a:spcPct val="0"/>
              </a:spcBef>
              <a:spcAft>
                <a:spcPct val="0"/>
              </a:spcAft>
              <a:defRPr sz="2400">
                <a:solidFill>
                  <a:schemeClr val="tx1"/>
                </a:solidFill>
                <a:latin typeface="Times New Roman" pitchFamily="18" charset="0"/>
              </a:defRPr>
            </a:lvl8pPr>
            <a:lvl9pPr marL="3886200" indent="-228600" algn="r" eaLnBrk="0" fontAlgn="base" hangingPunct="0">
              <a:spcBef>
                <a:spcPct val="0"/>
              </a:spcBef>
              <a:spcAft>
                <a:spcPct val="0"/>
              </a:spcAft>
              <a:defRPr sz="2400">
                <a:solidFill>
                  <a:schemeClr val="tx1"/>
                </a:solidFill>
                <a:latin typeface="Times New Roman" pitchFamily="18" charset="0"/>
              </a:defRPr>
            </a:lvl9pPr>
          </a:lstStyle>
          <a:p>
            <a:pPr algn="ctr" eaLnBrk="1" hangingPunct="1">
              <a:defRPr/>
            </a:pPr>
            <a:r>
              <a:rPr lang="en-US" dirty="0" err="1" smtClean="0">
                <a:solidFill>
                  <a:schemeClr val="tx2">
                    <a:lumMod val="50000"/>
                  </a:schemeClr>
                </a:solidFill>
              </a:rPr>
              <a:t>Ikkinchi</a:t>
            </a:r>
            <a:r>
              <a:rPr lang="en-US" dirty="0" smtClean="0">
                <a:solidFill>
                  <a:schemeClr val="tx2">
                    <a:lumMod val="50000"/>
                  </a:schemeClr>
                </a:solidFill>
              </a:rPr>
              <a:t> </a:t>
            </a:r>
            <a:r>
              <a:rPr lang="en-US" dirty="0" err="1" smtClean="0">
                <a:solidFill>
                  <a:schemeClr val="tx2">
                    <a:lumMod val="50000"/>
                  </a:schemeClr>
                </a:solidFill>
              </a:rPr>
              <a:t>kitob</a:t>
            </a:r>
            <a:r>
              <a:rPr lang="en-US" dirty="0" smtClean="0">
                <a:solidFill>
                  <a:schemeClr val="tx2">
                    <a:lumMod val="50000"/>
                  </a:schemeClr>
                </a:solidFill>
              </a:rPr>
              <a:t> «</a:t>
            </a:r>
            <a:r>
              <a:rPr lang="en-US" dirty="0" err="1" smtClean="0">
                <a:solidFill>
                  <a:schemeClr val="tx2">
                    <a:lumMod val="50000"/>
                  </a:schemeClr>
                </a:solidFill>
              </a:rPr>
              <a:t>Yasna</a:t>
            </a:r>
            <a:r>
              <a:rPr lang="en-US" dirty="0" smtClean="0">
                <a:solidFill>
                  <a:schemeClr val="tx2">
                    <a:lumMod val="50000"/>
                  </a:schemeClr>
                </a:solidFill>
              </a:rPr>
              <a:t>» deb </a:t>
            </a:r>
            <a:r>
              <a:rPr lang="en-US" dirty="0" err="1" smtClean="0">
                <a:solidFill>
                  <a:schemeClr val="tx2">
                    <a:lumMod val="50000"/>
                  </a:schemeClr>
                </a:solidFill>
              </a:rPr>
              <a:t>atalib</a:t>
            </a:r>
            <a:r>
              <a:rPr lang="en-US" dirty="0" smtClean="0">
                <a:solidFill>
                  <a:schemeClr val="tx2">
                    <a:lumMod val="50000"/>
                  </a:schemeClr>
                </a:solidFill>
              </a:rPr>
              <a:t>, </a:t>
            </a:r>
            <a:r>
              <a:rPr lang="en-US" dirty="0" err="1" smtClean="0">
                <a:solidFill>
                  <a:schemeClr val="tx2">
                    <a:lumMod val="50000"/>
                  </a:schemeClr>
                </a:solidFill>
              </a:rPr>
              <a:t>Avestoning</a:t>
            </a:r>
            <a:r>
              <a:rPr lang="en-US" dirty="0" smtClean="0">
                <a:solidFill>
                  <a:schemeClr val="tx2">
                    <a:lumMod val="50000"/>
                  </a:schemeClr>
                </a:solidFill>
              </a:rPr>
              <a:t> </a:t>
            </a:r>
            <a:r>
              <a:rPr lang="en-US" dirty="0" err="1" smtClean="0">
                <a:solidFill>
                  <a:schemeClr val="tx2">
                    <a:lumMod val="50000"/>
                  </a:schemeClr>
                </a:solidFill>
              </a:rPr>
              <a:t>e’tiborli</a:t>
            </a:r>
            <a:r>
              <a:rPr lang="en-US" dirty="0" smtClean="0">
                <a:solidFill>
                  <a:schemeClr val="tx2">
                    <a:lumMod val="50000"/>
                  </a:schemeClr>
                </a:solidFill>
              </a:rPr>
              <a:t> </a:t>
            </a:r>
            <a:r>
              <a:rPr lang="en-US" dirty="0" err="1" smtClean="0">
                <a:solidFill>
                  <a:schemeClr val="tx2">
                    <a:lumMod val="50000"/>
                  </a:schemeClr>
                </a:solidFill>
              </a:rPr>
              <a:t>bo‘limi</a:t>
            </a:r>
            <a:r>
              <a:rPr lang="en-US" dirty="0" smtClean="0">
                <a:solidFill>
                  <a:schemeClr val="tx2">
                    <a:lumMod val="50000"/>
                  </a:schemeClr>
                </a:solidFill>
              </a:rPr>
              <a:t> </a:t>
            </a:r>
            <a:r>
              <a:rPr lang="en-US" dirty="0" err="1" smtClean="0">
                <a:solidFill>
                  <a:schemeClr val="tx2">
                    <a:lumMod val="50000"/>
                  </a:schemeClr>
                </a:solidFill>
              </a:rPr>
              <a:t>sanaladi</a:t>
            </a:r>
            <a:r>
              <a:rPr lang="en-US" dirty="0" smtClean="0">
                <a:solidFill>
                  <a:schemeClr val="tx2">
                    <a:lumMod val="50000"/>
                  </a:schemeClr>
                </a:solidFill>
              </a:rPr>
              <a:t>. </a:t>
            </a:r>
            <a:r>
              <a:rPr lang="en-US" dirty="0" err="1" smtClean="0">
                <a:solidFill>
                  <a:schemeClr val="tx2">
                    <a:lumMod val="50000"/>
                  </a:schemeClr>
                </a:solidFill>
              </a:rPr>
              <a:t>Yasna</a:t>
            </a:r>
            <a:r>
              <a:rPr lang="en-US" dirty="0" smtClean="0">
                <a:solidFill>
                  <a:schemeClr val="tx2">
                    <a:lumMod val="50000"/>
                  </a:schemeClr>
                </a:solidFill>
              </a:rPr>
              <a:t> – </a:t>
            </a:r>
            <a:r>
              <a:rPr lang="en-US" i="1" dirty="0" err="1" smtClean="0">
                <a:solidFill>
                  <a:schemeClr val="tx2">
                    <a:lumMod val="50000"/>
                  </a:schemeClr>
                </a:solidFill>
              </a:rPr>
              <a:t>yaz</a:t>
            </a:r>
            <a:r>
              <a:rPr lang="en-US" dirty="0" smtClean="0">
                <a:solidFill>
                  <a:schemeClr val="tx2">
                    <a:lumMod val="50000"/>
                  </a:schemeClr>
                </a:solidFill>
              </a:rPr>
              <a:t> </a:t>
            </a:r>
            <a:r>
              <a:rPr lang="en-US" dirty="0" err="1" smtClean="0">
                <a:solidFill>
                  <a:schemeClr val="tx2">
                    <a:lumMod val="50000"/>
                  </a:schemeClr>
                </a:solidFill>
              </a:rPr>
              <a:t>o‘zagidan</a:t>
            </a:r>
            <a:r>
              <a:rPr lang="en-US" dirty="0" smtClean="0">
                <a:solidFill>
                  <a:schemeClr val="tx2">
                    <a:lumMod val="50000"/>
                  </a:schemeClr>
                </a:solidFill>
              </a:rPr>
              <a:t> </a:t>
            </a:r>
            <a:r>
              <a:rPr lang="en-US" dirty="0" err="1" smtClean="0">
                <a:solidFill>
                  <a:schemeClr val="tx2">
                    <a:lumMod val="50000"/>
                  </a:schemeClr>
                </a:solidFill>
              </a:rPr>
              <a:t>bo‘lib</a:t>
            </a:r>
            <a:r>
              <a:rPr lang="en-US" dirty="0" smtClean="0">
                <a:solidFill>
                  <a:schemeClr val="tx2">
                    <a:lumMod val="50000"/>
                  </a:schemeClr>
                </a:solidFill>
              </a:rPr>
              <a:t>, «</a:t>
            </a:r>
            <a:r>
              <a:rPr lang="en-US" dirty="0" err="1" smtClean="0">
                <a:solidFill>
                  <a:schemeClr val="tx2">
                    <a:lumMod val="50000"/>
                  </a:schemeClr>
                </a:solidFill>
              </a:rPr>
              <a:t>sajda</a:t>
            </a:r>
            <a:r>
              <a:rPr lang="en-US" dirty="0" smtClean="0">
                <a:solidFill>
                  <a:schemeClr val="tx2">
                    <a:lumMod val="50000"/>
                  </a:schemeClr>
                </a:solidFill>
              </a:rPr>
              <a:t>, </a:t>
            </a:r>
            <a:r>
              <a:rPr lang="en-US" dirty="0" err="1" smtClean="0">
                <a:solidFill>
                  <a:schemeClr val="tx2">
                    <a:lumMod val="50000"/>
                  </a:schemeClr>
                </a:solidFill>
              </a:rPr>
              <a:t>topinch</a:t>
            </a:r>
            <a:r>
              <a:rPr lang="en-US" dirty="0" smtClean="0">
                <a:solidFill>
                  <a:schemeClr val="tx2">
                    <a:lumMod val="50000"/>
                  </a:schemeClr>
                </a:solidFill>
              </a:rPr>
              <a:t>, </a:t>
            </a:r>
            <a:r>
              <a:rPr lang="en-US" dirty="0" err="1" smtClean="0">
                <a:solidFill>
                  <a:schemeClr val="tx2">
                    <a:lumMod val="50000"/>
                  </a:schemeClr>
                </a:solidFill>
              </a:rPr>
              <a:t>namoz</a:t>
            </a:r>
            <a:r>
              <a:rPr lang="en-US" dirty="0" smtClean="0">
                <a:solidFill>
                  <a:schemeClr val="tx2">
                    <a:lumMod val="50000"/>
                  </a:schemeClr>
                </a:solidFill>
              </a:rPr>
              <a:t>» </a:t>
            </a:r>
            <a:r>
              <a:rPr lang="en-US" dirty="0" err="1" smtClean="0">
                <a:solidFill>
                  <a:schemeClr val="tx2">
                    <a:lumMod val="50000"/>
                  </a:schemeClr>
                </a:solidFill>
              </a:rPr>
              <a:t>ma’nolarini</a:t>
            </a:r>
            <a:r>
              <a:rPr lang="en-US" dirty="0" smtClean="0">
                <a:solidFill>
                  <a:schemeClr val="tx2">
                    <a:lumMod val="50000"/>
                  </a:schemeClr>
                </a:solidFill>
              </a:rPr>
              <a:t> </a:t>
            </a:r>
            <a:r>
              <a:rPr lang="en-US" dirty="0" err="1" smtClean="0">
                <a:solidFill>
                  <a:schemeClr val="tx2">
                    <a:lumMod val="50000"/>
                  </a:schemeClr>
                </a:solidFill>
              </a:rPr>
              <a:t>ifodalaydi</a:t>
            </a:r>
            <a:r>
              <a:rPr lang="en-US" dirty="0" smtClean="0">
                <a:solidFill>
                  <a:schemeClr val="tx2">
                    <a:lumMod val="50000"/>
                  </a:schemeClr>
                </a:solidFill>
              </a:rPr>
              <a:t>. </a:t>
            </a:r>
            <a:r>
              <a:rPr lang="en-US" dirty="0" err="1" smtClean="0">
                <a:solidFill>
                  <a:schemeClr val="tx2">
                    <a:lumMod val="50000"/>
                  </a:schemeClr>
                </a:solidFill>
              </a:rPr>
              <a:t>Yasna</a:t>
            </a:r>
            <a:r>
              <a:rPr lang="en-US" dirty="0" smtClean="0">
                <a:solidFill>
                  <a:schemeClr val="tx2">
                    <a:lumMod val="50000"/>
                  </a:schemeClr>
                </a:solidFill>
              </a:rPr>
              <a:t> 72 </a:t>
            </a:r>
            <a:r>
              <a:rPr lang="en-US" dirty="0" err="1" smtClean="0">
                <a:solidFill>
                  <a:schemeClr val="tx2">
                    <a:lumMod val="50000"/>
                  </a:schemeClr>
                </a:solidFill>
              </a:rPr>
              <a:t>bobdan</a:t>
            </a:r>
            <a:r>
              <a:rPr lang="en-US" dirty="0" smtClean="0">
                <a:solidFill>
                  <a:schemeClr val="tx2">
                    <a:lumMod val="50000"/>
                  </a:schemeClr>
                </a:solidFill>
              </a:rPr>
              <a:t> </a:t>
            </a:r>
            <a:r>
              <a:rPr lang="en-US" dirty="0" err="1" smtClean="0">
                <a:solidFill>
                  <a:schemeClr val="tx2">
                    <a:lumMod val="50000"/>
                  </a:schemeClr>
                </a:solidFill>
              </a:rPr>
              <a:t>iborat</a:t>
            </a:r>
            <a:r>
              <a:rPr lang="en-US" dirty="0" smtClean="0">
                <a:solidFill>
                  <a:schemeClr val="tx2">
                    <a:lumMod val="50000"/>
                  </a:schemeClr>
                </a:solidFill>
              </a:rPr>
              <a:t> </a:t>
            </a:r>
            <a:r>
              <a:rPr lang="en-US" dirty="0" err="1" smtClean="0">
                <a:solidFill>
                  <a:schemeClr val="tx2">
                    <a:lumMod val="50000"/>
                  </a:schemeClr>
                </a:solidFill>
              </a:rPr>
              <a:t>bo‘lgan</a:t>
            </a:r>
            <a:r>
              <a:rPr lang="en-US" dirty="0" smtClean="0">
                <a:solidFill>
                  <a:schemeClr val="tx2">
                    <a:lumMod val="50000"/>
                  </a:schemeClr>
                </a:solidFill>
              </a:rPr>
              <a:t>. </a:t>
            </a:r>
            <a:r>
              <a:rPr lang="en-US" dirty="0" err="1" smtClean="0">
                <a:solidFill>
                  <a:schemeClr val="tx2">
                    <a:lumMod val="50000"/>
                  </a:schemeClr>
                </a:solidFill>
              </a:rPr>
              <a:t>Boblari</a:t>
            </a:r>
            <a:r>
              <a:rPr lang="en-US" dirty="0" smtClean="0">
                <a:solidFill>
                  <a:schemeClr val="tx2">
                    <a:lumMod val="50000"/>
                  </a:schemeClr>
                </a:solidFill>
              </a:rPr>
              <a:t> </a:t>
            </a:r>
            <a:r>
              <a:rPr lang="en-US" i="1" dirty="0" smtClean="0">
                <a:solidFill>
                  <a:schemeClr val="tx2">
                    <a:lumMod val="50000"/>
                  </a:schemeClr>
                </a:solidFill>
              </a:rPr>
              <a:t>ha, </a:t>
            </a:r>
            <a:r>
              <a:rPr lang="en-US" i="1" dirty="0" err="1" smtClean="0">
                <a:solidFill>
                  <a:schemeClr val="tx2">
                    <a:lumMod val="50000"/>
                  </a:schemeClr>
                </a:solidFill>
              </a:rPr>
              <a:t>haitiy</a:t>
            </a:r>
            <a:r>
              <a:rPr lang="en-US" dirty="0" smtClean="0">
                <a:solidFill>
                  <a:schemeClr val="tx2">
                    <a:lumMod val="50000"/>
                  </a:schemeClr>
                </a:solidFill>
              </a:rPr>
              <a:t> deb </a:t>
            </a:r>
            <a:r>
              <a:rPr lang="en-US" dirty="0" err="1" smtClean="0">
                <a:solidFill>
                  <a:schemeClr val="tx2">
                    <a:lumMod val="50000"/>
                  </a:schemeClr>
                </a:solidFill>
              </a:rPr>
              <a:t>atalgan</a:t>
            </a:r>
            <a:r>
              <a:rPr lang="en-US" dirty="0" smtClean="0">
                <a:solidFill>
                  <a:schemeClr val="tx2">
                    <a:lumMod val="50000"/>
                  </a:schemeClr>
                </a:solidFill>
              </a:rPr>
              <a:t>. </a:t>
            </a:r>
            <a:r>
              <a:rPr lang="en-US" dirty="0" err="1" smtClean="0">
                <a:solidFill>
                  <a:schemeClr val="tx2">
                    <a:lumMod val="50000"/>
                  </a:schemeClr>
                </a:solidFill>
              </a:rPr>
              <a:t>Har</a:t>
            </a:r>
            <a:r>
              <a:rPr lang="en-US" dirty="0" smtClean="0">
                <a:solidFill>
                  <a:schemeClr val="tx2">
                    <a:lumMod val="50000"/>
                  </a:schemeClr>
                </a:solidFill>
              </a:rPr>
              <a:t> </a:t>
            </a:r>
            <a:r>
              <a:rPr lang="en-US" dirty="0" err="1" smtClean="0">
                <a:solidFill>
                  <a:schemeClr val="tx2">
                    <a:lumMod val="50000"/>
                  </a:schemeClr>
                </a:solidFill>
              </a:rPr>
              <a:t>bir</a:t>
            </a:r>
            <a:r>
              <a:rPr lang="en-US" dirty="0" smtClean="0">
                <a:solidFill>
                  <a:schemeClr val="tx2">
                    <a:lumMod val="50000"/>
                  </a:schemeClr>
                </a:solidFill>
              </a:rPr>
              <a:t> </a:t>
            </a:r>
            <a:r>
              <a:rPr lang="en-US" i="1" dirty="0" smtClean="0">
                <a:solidFill>
                  <a:schemeClr val="tx2">
                    <a:lumMod val="50000"/>
                  </a:schemeClr>
                </a:solidFill>
              </a:rPr>
              <a:t>ha</a:t>
            </a:r>
            <a:r>
              <a:rPr lang="en-US" dirty="0" smtClean="0">
                <a:solidFill>
                  <a:schemeClr val="tx2">
                    <a:lumMod val="50000"/>
                  </a:schemeClr>
                </a:solidFill>
              </a:rPr>
              <a:t> </a:t>
            </a:r>
            <a:r>
              <a:rPr lang="en-US" dirty="0" err="1" smtClean="0">
                <a:solidFill>
                  <a:schemeClr val="tx2">
                    <a:lumMod val="50000"/>
                  </a:schemeClr>
                </a:solidFill>
              </a:rPr>
              <a:t>zarur</a:t>
            </a:r>
            <a:r>
              <a:rPr lang="en-US" dirty="0" smtClean="0">
                <a:solidFill>
                  <a:schemeClr val="tx2">
                    <a:lumMod val="50000"/>
                  </a:schemeClr>
                </a:solidFill>
              </a:rPr>
              <a:t> </a:t>
            </a:r>
            <a:r>
              <a:rPr lang="en-US" dirty="0" err="1" smtClean="0">
                <a:solidFill>
                  <a:schemeClr val="tx2">
                    <a:lumMod val="50000"/>
                  </a:schemeClr>
                </a:solidFill>
              </a:rPr>
              <a:t>o‘rniga</a:t>
            </a:r>
            <a:r>
              <a:rPr lang="en-US" dirty="0" smtClean="0">
                <a:solidFill>
                  <a:schemeClr val="tx2">
                    <a:lumMod val="50000"/>
                  </a:schemeClr>
                </a:solidFill>
              </a:rPr>
              <a:t> </a:t>
            </a:r>
            <a:r>
              <a:rPr lang="en-US" dirty="0" err="1" smtClean="0">
                <a:solidFill>
                  <a:schemeClr val="tx2">
                    <a:lumMod val="50000"/>
                  </a:schemeClr>
                </a:solidFill>
              </a:rPr>
              <a:t>qarab</a:t>
            </a:r>
            <a:r>
              <a:rPr lang="en-US" dirty="0" smtClean="0">
                <a:solidFill>
                  <a:schemeClr val="tx2">
                    <a:lumMod val="50000"/>
                  </a:schemeClr>
                </a:solidFill>
              </a:rPr>
              <a:t> </a:t>
            </a:r>
            <a:r>
              <a:rPr lang="en-US" dirty="0" err="1" smtClean="0">
                <a:solidFill>
                  <a:schemeClr val="tx2">
                    <a:lumMod val="50000"/>
                  </a:schemeClr>
                </a:solidFill>
              </a:rPr>
              <a:t>marosimlarda</a:t>
            </a:r>
            <a:r>
              <a:rPr lang="en-US" dirty="0" smtClean="0">
                <a:solidFill>
                  <a:schemeClr val="tx2">
                    <a:lumMod val="50000"/>
                  </a:schemeClr>
                </a:solidFill>
              </a:rPr>
              <a:t>, </a:t>
            </a:r>
            <a:r>
              <a:rPr lang="en-US" dirty="0" err="1" smtClean="0">
                <a:solidFill>
                  <a:schemeClr val="tx2">
                    <a:lumMod val="50000"/>
                  </a:schemeClr>
                </a:solidFill>
              </a:rPr>
              <a:t>ibodatlarda</a:t>
            </a:r>
            <a:r>
              <a:rPr lang="en-US" dirty="0" smtClean="0">
                <a:solidFill>
                  <a:schemeClr val="tx2">
                    <a:lumMod val="50000"/>
                  </a:schemeClr>
                </a:solidFill>
              </a:rPr>
              <a:t> </a:t>
            </a:r>
            <a:r>
              <a:rPr lang="en-US" dirty="0" err="1" smtClean="0">
                <a:solidFill>
                  <a:schemeClr val="tx2">
                    <a:lumMod val="50000"/>
                  </a:schemeClr>
                </a:solidFill>
              </a:rPr>
              <a:t>kohinlar</a:t>
            </a:r>
            <a:r>
              <a:rPr lang="en-US" dirty="0" smtClean="0">
                <a:solidFill>
                  <a:schemeClr val="tx2">
                    <a:lumMod val="50000"/>
                  </a:schemeClr>
                </a:solidFill>
              </a:rPr>
              <a:t> </a:t>
            </a:r>
            <a:r>
              <a:rPr lang="en-US" dirty="0" err="1" smtClean="0">
                <a:solidFill>
                  <a:schemeClr val="tx2">
                    <a:lumMod val="50000"/>
                  </a:schemeClr>
                </a:solidFill>
              </a:rPr>
              <a:t>tomonidan</a:t>
            </a:r>
            <a:r>
              <a:rPr lang="en-US" dirty="0" smtClean="0">
                <a:solidFill>
                  <a:schemeClr val="tx2">
                    <a:lumMod val="50000"/>
                  </a:schemeClr>
                </a:solidFill>
              </a:rPr>
              <a:t> </a:t>
            </a:r>
            <a:r>
              <a:rPr lang="en-US" dirty="0" err="1" smtClean="0">
                <a:solidFill>
                  <a:schemeClr val="tx2">
                    <a:lumMod val="50000"/>
                  </a:schemeClr>
                </a:solidFill>
              </a:rPr>
              <a:t>o‘qilgan</a:t>
            </a:r>
            <a:r>
              <a:rPr lang="en-US" dirty="0" smtClean="0">
                <a:solidFill>
                  <a:schemeClr val="tx2">
                    <a:lumMod val="50000"/>
                  </a:schemeClr>
                </a:solidFill>
              </a:rPr>
              <a:t>, </a:t>
            </a:r>
            <a:r>
              <a:rPr lang="en-US" dirty="0" err="1" smtClean="0">
                <a:solidFill>
                  <a:schemeClr val="tx2">
                    <a:lumMod val="50000"/>
                  </a:schemeClr>
                </a:solidFill>
              </a:rPr>
              <a:t>qavmlar</a:t>
            </a:r>
            <a:r>
              <a:rPr lang="en-US" dirty="0" smtClean="0">
                <a:solidFill>
                  <a:schemeClr val="tx2">
                    <a:lumMod val="50000"/>
                  </a:schemeClr>
                </a:solidFill>
              </a:rPr>
              <a:t> </a:t>
            </a:r>
            <a:r>
              <a:rPr lang="en-US" dirty="0" err="1" smtClean="0">
                <a:solidFill>
                  <a:schemeClr val="tx2">
                    <a:lumMod val="50000"/>
                  </a:schemeClr>
                </a:solidFill>
              </a:rPr>
              <a:t>unga</a:t>
            </a:r>
            <a:r>
              <a:rPr lang="en-US" dirty="0" smtClean="0">
                <a:solidFill>
                  <a:schemeClr val="tx2">
                    <a:lumMod val="50000"/>
                  </a:schemeClr>
                </a:solidFill>
              </a:rPr>
              <a:t> </a:t>
            </a:r>
            <a:r>
              <a:rPr lang="en-US" dirty="0" err="1" smtClean="0">
                <a:solidFill>
                  <a:schemeClr val="tx2">
                    <a:lumMod val="50000"/>
                  </a:schemeClr>
                </a:solidFill>
              </a:rPr>
              <a:t>ergashib</a:t>
            </a:r>
            <a:r>
              <a:rPr lang="en-US" dirty="0" smtClean="0">
                <a:solidFill>
                  <a:schemeClr val="tx2">
                    <a:lumMod val="50000"/>
                  </a:schemeClr>
                </a:solidFill>
              </a:rPr>
              <a:t> </a:t>
            </a:r>
            <a:r>
              <a:rPr lang="en-US" dirty="0" err="1" smtClean="0">
                <a:solidFill>
                  <a:schemeClr val="tx2">
                    <a:lumMod val="50000"/>
                  </a:schemeClr>
                </a:solidFill>
              </a:rPr>
              <a:t>ibodat</a:t>
            </a:r>
            <a:r>
              <a:rPr lang="en-US" dirty="0" smtClean="0">
                <a:solidFill>
                  <a:schemeClr val="tx2">
                    <a:lumMod val="50000"/>
                  </a:schemeClr>
                </a:solidFill>
              </a:rPr>
              <a:t> </a:t>
            </a:r>
            <a:r>
              <a:rPr lang="en-US" dirty="0" err="1" smtClean="0">
                <a:solidFill>
                  <a:schemeClr val="tx2">
                    <a:lumMod val="50000"/>
                  </a:schemeClr>
                </a:solidFill>
              </a:rPr>
              <a:t>qilganlar</a:t>
            </a:r>
            <a:r>
              <a:rPr lang="en-US" dirty="0" smtClean="0">
                <a:solidFill>
                  <a:schemeClr val="tx2">
                    <a:lumMod val="50000"/>
                  </a:schemeClr>
                </a:solidFill>
              </a:rPr>
              <a:t>. </a:t>
            </a:r>
            <a:r>
              <a:rPr lang="en-US" dirty="0" err="1" smtClean="0">
                <a:solidFill>
                  <a:schemeClr val="tx2">
                    <a:lumMod val="50000"/>
                  </a:schemeClr>
                </a:solidFill>
              </a:rPr>
              <a:t>Yasna</a:t>
            </a:r>
            <a:r>
              <a:rPr lang="en-US" dirty="0" smtClean="0">
                <a:solidFill>
                  <a:schemeClr val="tx2">
                    <a:lumMod val="50000"/>
                  </a:schemeClr>
                </a:solidFill>
              </a:rPr>
              <a:t> </a:t>
            </a:r>
            <a:r>
              <a:rPr lang="en-US" dirty="0" err="1" smtClean="0">
                <a:solidFill>
                  <a:schemeClr val="tx2">
                    <a:lumMod val="50000"/>
                  </a:schemeClr>
                </a:solidFill>
              </a:rPr>
              <a:t>kitobi</a:t>
            </a:r>
            <a:r>
              <a:rPr lang="en-US" dirty="0" smtClean="0">
                <a:solidFill>
                  <a:schemeClr val="tx2">
                    <a:lumMod val="50000"/>
                  </a:schemeClr>
                </a:solidFill>
              </a:rPr>
              <a:t> (</a:t>
            </a:r>
            <a:r>
              <a:rPr lang="en-US" i="1" dirty="0" err="1" smtClean="0">
                <a:solidFill>
                  <a:schemeClr val="tx2">
                    <a:lumMod val="50000"/>
                  </a:schemeClr>
                </a:solidFill>
              </a:rPr>
              <a:t>nask</a:t>
            </a:r>
            <a:r>
              <a:rPr lang="en-US" dirty="0" smtClean="0">
                <a:solidFill>
                  <a:schemeClr val="tx2">
                    <a:lumMod val="50000"/>
                  </a:schemeClr>
                </a:solidFill>
              </a:rPr>
              <a:t>) </a:t>
            </a:r>
            <a:r>
              <a:rPr lang="en-US" dirty="0" err="1" smtClean="0">
                <a:solidFill>
                  <a:schemeClr val="tx2">
                    <a:lumMod val="50000"/>
                  </a:schemeClr>
                </a:solidFill>
              </a:rPr>
              <a:t>tarkibiga</a:t>
            </a:r>
            <a:r>
              <a:rPr lang="en-US" dirty="0" smtClean="0">
                <a:solidFill>
                  <a:schemeClr val="tx2">
                    <a:lumMod val="50000"/>
                  </a:schemeClr>
                </a:solidFill>
              </a:rPr>
              <a:t> </a:t>
            </a:r>
            <a:r>
              <a:rPr lang="en-US" dirty="0" err="1" smtClean="0">
                <a:solidFill>
                  <a:schemeClr val="tx2">
                    <a:lumMod val="50000"/>
                  </a:schemeClr>
                </a:solidFill>
              </a:rPr>
              <a:t>Zardusht</a:t>
            </a:r>
            <a:r>
              <a:rPr lang="en-US" dirty="0" smtClean="0">
                <a:solidFill>
                  <a:schemeClr val="tx2">
                    <a:lumMod val="50000"/>
                  </a:schemeClr>
                </a:solidFill>
              </a:rPr>
              <a:t> </a:t>
            </a:r>
            <a:r>
              <a:rPr lang="en-US" dirty="0" err="1" smtClean="0">
                <a:solidFill>
                  <a:schemeClr val="tx2">
                    <a:lumMod val="50000"/>
                  </a:schemeClr>
                </a:solidFill>
              </a:rPr>
              <a:t>o‘zi</a:t>
            </a:r>
            <a:r>
              <a:rPr lang="en-US" dirty="0" smtClean="0">
                <a:solidFill>
                  <a:schemeClr val="tx2">
                    <a:lumMod val="50000"/>
                  </a:schemeClr>
                </a:solidFill>
              </a:rPr>
              <a:t> </a:t>
            </a:r>
            <a:r>
              <a:rPr lang="en-US" dirty="0" err="1" smtClean="0">
                <a:solidFill>
                  <a:schemeClr val="tx2">
                    <a:lumMod val="50000"/>
                  </a:schemeClr>
                </a:solidFill>
              </a:rPr>
              <a:t>ijod</a:t>
            </a:r>
            <a:r>
              <a:rPr lang="en-US" dirty="0" smtClean="0">
                <a:solidFill>
                  <a:schemeClr val="tx2">
                    <a:lumMod val="50000"/>
                  </a:schemeClr>
                </a:solidFill>
              </a:rPr>
              <a:t> </a:t>
            </a:r>
            <a:r>
              <a:rPr lang="en-US" dirty="0" err="1" smtClean="0">
                <a:solidFill>
                  <a:schemeClr val="tx2">
                    <a:lumMod val="50000"/>
                  </a:schemeClr>
                </a:solidFill>
              </a:rPr>
              <a:t>qilgan</a:t>
            </a:r>
            <a:r>
              <a:rPr lang="en-US" dirty="0" smtClean="0">
                <a:solidFill>
                  <a:schemeClr val="tx2">
                    <a:lumMod val="50000"/>
                  </a:schemeClr>
                </a:solidFill>
              </a:rPr>
              <a:t> </a:t>
            </a:r>
            <a:r>
              <a:rPr lang="en-US" dirty="0" err="1" smtClean="0">
                <a:solidFill>
                  <a:schemeClr val="tx2">
                    <a:lumMod val="50000"/>
                  </a:schemeClr>
                </a:solidFill>
              </a:rPr>
              <a:t>targ‘ibot</a:t>
            </a:r>
            <a:r>
              <a:rPr lang="en-US" dirty="0" smtClean="0">
                <a:solidFill>
                  <a:schemeClr val="tx2">
                    <a:lumMod val="50000"/>
                  </a:schemeClr>
                </a:solidFill>
              </a:rPr>
              <a:t> </a:t>
            </a:r>
            <a:r>
              <a:rPr lang="en-US" dirty="0" err="1" smtClean="0">
                <a:solidFill>
                  <a:schemeClr val="tx2">
                    <a:lumMod val="50000"/>
                  </a:schemeClr>
                </a:solidFill>
              </a:rPr>
              <a:t>she’rlari</a:t>
            </a:r>
            <a:r>
              <a:rPr lang="en-US" dirty="0" smtClean="0">
                <a:solidFill>
                  <a:schemeClr val="tx2">
                    <a:lumMod val="50000"/>
                  </a:schemeClr>
                </a:solidFill>
              </a:rPr>
              <a:t> ham </a:t>
            </a:r>
            <a:r>
              <a:rPr lang="en-US" dirty="0" err="1" smtClean="0">
                <a:solidFill>
                  <a:schemeClr val="tx2">
                    <a:lumMod val="50000"/>
                  </a:schemeClr>
                </a:solidFill>
              </a:rPr>
              <a:t>kirgan</a:t>
            </a:r>
            <a:r>
              <a:rPr lang="en-US" dirty="0" smtClean="0">
                <a:solidFill>
                  <a:schemeClr val="tx2">
                    <a:lumMod val="50000"/>
                  </a:schemeClr>
                </a:solidFill>
              </a:rPr>
              <a:t>. </a:t>
            </a:r>
            <a:r>
              <a:rPr lang="en-US" dirty="0" err="1" smtClean="0">
                <a:solidFill>
                  <a:schemeClr val="tx2">
                    <a:lumMod val="50000"/>
                  </a:schemeClr>
                </a:solidFill>
              </a:rPr>
              <a:t>Ular</a:t>
            </a:r>
            <a:r>
              <a:rPr lang="en-US" dirty="0" smtClean="0">
                <a:solidFill>
                  <a:schemeClr val="tx2">
                    <a:lumMod val="50000"/>
                  </a:schemeClr>
                </a:solidFill>
              </a:rPr>
              <a:t> </a:t>
            </a:r>
            <a:r>
              <a:rPr lang="en-US" dirty="0" err="1" smtClean="0">
                <a:solidFill>
                  <a:schemeClr val="tx2">
                    <a:lumMod val="50000"/>
                  </a:schemeClr>
                </a:solidFill>
              </a:rPr>
              <a:t>Yasnaning</a:t>
            </a:r>
            <a:r>
              <a:rPr lang="en-US" dirty="0" smtClean="0">
                <a:solidFill>
                  <a:schemeClr val="tx2">
                    <a:lumMod val="50000"/>
                  </a:schemeClr>
                </a:solidFill>
              </a:rPr>
              <a:t> 28-34, 43-46, 47-50, 51, 53-jami </a:t>
            </a:r>
            <a:r>
              <a:rPr lang="en-US" dirty="0" err="1" smtClean="0">
                <a:solidFill>
                  <a:schemeClr val="tx2">
                    <a:lumMod val="50000"/>
                  </a:schemeClr>
                </a:solidFill>
              </a:rPr>
              <a:t>bo‘lib</a:t>
            </a:r>
            <a:r>
              <a:rPr lang="en-US" dirty="0" smtClean="0">
                <a:solidFill>
                  <a:schemeClr val="tx2">
                    <a:lumMod val="50000"/>
                  </a:schemeClr>
                </a:solidFill>
              </a:rPr>
              <a:t>, 17 ta </a:t>
            </a:r>
            <a:r>
              <a:rPr lang="en-US" i="1" dirty="0" smtClean="0">
                <a:solidFill>
                  <a:schemeClr val="tx2">
                    <a:lumMod val="50000"/>
                  </a:schemeClr>
                </a:solidFill>
              </a:rPr>
              <a:t>ha </a:t>
            </a:r>
            <a:r>
              <a:rPr lang="en-US" dirty="0" err="1" smtClean="0">
                <a:solidFill>
                  <a:schemeClr val="tx2">
                    <a:lumMod val="50000"/>
                  </a:schemeClr>
                </a:solidFill>
              </a:rPr>
              <a:t>sini</a:t>
            </a:r>
            <a:r>
              <a:rPr lang="en-US" dirty="0" smtClean="0">
                <a:solidFill>
                  <a:schemeClr val="tx2">
                    <a:lumMod val="50000"/>
                  </a:schemeClr>
                </a:solidFill>
              </a:rPr>
              <a:t> </a:t>
            </a:r>
            <a:r>
              <a:rPr lang="en-US" dirty="0" err="1" smtClean="0">
                <a:solidFill>
                  <a:schemeClr val="tx2">
                    <a:lumMod val="50000"/>
                  </a:schemeClr>
                </a:solidFill>
              </a:rPr>
              <a:t>tashkil</a:t>
            </a:r>
            <a:r>
              <a:rPr lang="en-US" dirty="0" smtClean="0">
                <a:solidFill>
                  <a:schemeClr val="tx2">
                    <a:lumMod val="50000"/>
                  </a:schemeClr>
                </a:solidFill>
              </a:rPr>
              <a:t> </a:t>
            </a:r>
            <a:r>
              <a:rPr lang="en-US" dirty="0" err="1" smtClean="0">
                <a:solidFill>
                  <a:schemeClr val="tx2">
                    <a:lumMod val="50000"/>
                  </a:schemeClr>
                </a:solidFill>
              </a:rPr>
              <a:t>qiladi</a:t>
            </a:r>
            <a:r>
              <a:rPr lang="en-US" dirty="0" smtClean="0">
                <a:solidFill>
                  <a:schemeClr val="tx2">
                    <a:lumMod val="50000"/>
                  </a:schemeClr>
                </a:solidFill>
              </a:rPr>
              <a:t>. </a:t>
            </a:r>
            <a:r>
              <a:rPr lang="en-US" dirty="0" err="1" smtClean="0">
                <a:solidFill>
                  <a:schemeClr val="tx2">
                    <a:lumMod val="50000"/>
                  </a:schemeClr>
                </a:solidFill>
              </a:rPr>
              <a:t>Zardusht</a:t>
            </a:r>
            <a:r>
              <a:rPr lang="en-US" dirty="0" smtClean="0">
                <a:solidFill>
                  <a:schemeClr val="tx2">
                    <a:lumMod val="50000"/>
                  </a:schemeClr>
                </a:solidFill>
              </a:rPr>
              <a:t> </a:t>
            </a:r>
            <a:r>
              <a:rPr lang="en-US" dirty="0" err="1" smtClean="0">
                <a:solidFill>
                  <a:schemeClr val="tx2">
                    <a:lumMod val="50000"/>
                  </a:schemeClr>
                </a:solidFill>
              </a:rPr>
              <a:t>she’rlari</a:t>
            </a:r>
            <a:r>
              <a:rPr lang="en-US" dirty="0" smtClean="0">
                <a:solidFill>
                  <a:schemeClr val="tx2">
                    <a:lumMod val="50000"/>
                  </a:schemeClr>
                </a:solidFill>
              </a:rPr>
              <a:t> </a:t>
            </a:r>
            <a:r>
              <a:rPr lang="en-US" dirty="0" err="1" smtClean="0">
                <a:solidFill>
                  <a:schemeClr val="tx2">
                    <a:lumMod val="50000"/>
                  </a:schemeClr>
                </a:solidFill>
              </a:rPr>
              <a:t>ilmiy</a:t>
            </a:r>
            <a:r>
              <a:rPr lang="en-US" dirty="0" smtClean="0">
                <a:solidFill>
                  <a:schemeClr val="tx2">
                    <a:lumMod val="50000"/>
                  </a:schemeClr>
                </a:solidFill>
              </a:rPr>
              <a:t> </a:t>
            </a:r>
            <a:r>
              <a:rPr lang="en-US" dirty="0" err="1" smtClean="0">
                <a:solidFill>
                  <a:schemeClr val="tx2">
                    <a:lumMod val="50000"/>
                  </a:schemeClr>
                </a:solidFill>
              </a:rPr>
              <a:t>adabiyotda</a:t>
            </a:r>
            <a:r>
              <a:rPr lang="en-US" dirty="0" smtClean="0">
                <a:solidFill>
                  <a:schemeClr val="tx2">
                    <a:lumMod val="50000"/>
                  </a:schemeClr>
                </a:solidFill>
              </a:rPr>
              <a:t> </a:t>
            </a:r>
            <a:r>
              <a:rPr lang="en-US" i="1" dirty="0" err="1" smtClean="0">
                <a:solidFill>
                  <a:schemeClr val="tx2">
                    <a:lumMod val="50000"/>
                  </a:schemeClr>
                </a:solidFill>
              </a:rPr>
              <a:t>gata</a:t>
            </a:r>
            <a:r>
              <a:rPr lang="en-US" dirty="0" err="1" smtClean="0">
                <a:solidFill>
                  <a:schemeClr val="tx2">
                    <a:lumMod val="50000"/>
                  </a:schemeClr>
                </a:solidFill>
              </a:rPr>
              <a:t>lar</a:t>
            </a:r>
            <a:r>
              <a:rPr lang="en-US" dirty="0" smtClean="0">
                <a:solidFill>
                  <a:schemeClr val="tx2">
                    <a:lumMod val="50000"/>
                  </a:schemeClr>
                </a:solidFill>
              </a:rPr>
              <a:t> deb </a:t>
            </a:r>
            <a:r>
              <a:rPr lang="en-US" dirty="0" err="1" smtClean="0">
                <a:solidFill>
                  <a:schemeClr val="tx2">
                    <a:lumMod val="50000"/>
                  </a:schemeClr>
                </a:solidFill>
              </a:rPr>
              <a:t>atab</a:t>
            </a:r>
            <a:r>
              <a:rPr lang="en-US" dirty="0" smtClean="0">
                <a:solidFill>
                  <a:schemeClr val="tx2">
                    <a:lumMod val="50000"/>
                  </a:schemeClr>
                </a:solidFill>
              </a:rPr>
              <a:t> </a:t>
            </a:r>
            <a:r>
              <a:rPr lang="en-US" dirty="0" err="1" smtClean="0">
                <a:solidFill>
                  <a:schemeClr val="tx2">
                    <a:lumMod val="50000"/>
                  </a:schemeClr>
                </a:solidFill>
              </a:rPr>
              <a:t>kelinadi</a:t>
            </a:r>
            <a:r>
              <a:rPr lang="en-US" dirty="0" smtClean="0">
                <a:solidFill>
                  <a:schemeClr val="tx2">
                    <a:lumMod val="50000"/>
                  </a:schemeClr>
                </a:solidFill>
              </a:rPr>
              <a:t>. </a:t>
            </a:r>
            <a:r>
              <a:rPr lang="en-US" i="1" dirty="0" smtClean="0">
                <a:solidFill>
                  <a:schemeClr val="tx2">
                    <a:lumMod val="50000"/>
                  </a:schemeClr>
                </a:solidFill>
              </a:rPr>
              <a:t>Ha</a:t>
            </a:r>
            <a:r>
              <a:rPr lang="en-US" dirty="0" smtClean="0">
                <a:solidFill>
                  <a:schemeClr val="tx2">
                    <a:lumMod val="50000"/>
                  </a:schemeClr>
                </a:solidFill>
              </a:rPr>
              <a:t> – «</a:t>
            </a:r>
            <a:r>
              <a:rPr lang="en-US" dirty="0" err="1" smtClean="0">
                <a:solidFill>
                  <a:schemeClr val="tx2">
                    <a:lumMod val="50000"/>
                  </a:schemeClr>
                </a:solidFill>
              </a:rPr>
              <a:t>bashorat</a:t>
            </a:r>
            <a:r>
              <a:rPr lang="en-US" dirty="0" smtClean="0">
                <a:solidFill>
                  <a:schemeClr val="tx2">
                    <a:lumMod val="50000"/>
                  </a:schemeClr>
                </a:solidFill>
              </a:rPr>
              <a:t>» </a:t>
            </a:r>
            <a:r>
              <a:rPr lang="en-US" dirty="0" err="1" smtClean="0">
                <a:solidFill>
                  <a:schemeClr val="tx2">
                    <a:lumMod val="50000"/>
                  </a:schemeClr>
                </a:solidFill>
              </a:rPr>
              <a:t>demakdir</a:t>
            </a:r>
            <a:r>
              <a:rPr lang="en-US" dirty="0" smtClean="0">
                <a:solidFill>
                  <a:schemeClr val="tx2">
                    <a:lumMod val="50000"/>
                  </a:schemeClr>
                </a:solidFill>
              </a:rPr>
              <a:t>. </a:t>
            </a:r>
            <a:r>
              <a:rPr lang="en-US" dirty="0" err="1" smtClean="0">
                <a:solidFill>
                  <a:schemeClr val="tx2">
                    <a:lumMod val="50000"/>
                  </a:schemeClr>
                </a:solidFill>
              </a:rPr>
              <a:t>Yasnaning</a:t>
            </a:r>
            <a:r>
              <a:rPr lang="en-US" dirty="0" smtClean="0">
                <a:solidFill>
                  <a:schemeClr val="tx2">
                    <a:lumMod val="50000"/>
                  </a:schemeClr>
                </a:solidFill>
              </a:rPr>
              <a:t> 35-42-</a:t>
            </a:r>
            <a:r>
              <a:rPr lang="en-US" i="1" dirty="0" smtClean="0">
                <a:solidFill>
                  <a:schemeClr val="tx2">
                    <a:lumMod val="50000"/>
                  </a:schemeClr>
                </a:solidFill>
              </a:rPr>
              <a:t>ha</a:t>
            </a:r>
            <a:r>
              <a:rPr lang="en-US" dirty="0" smtClean="0">
                <a:solidFill>
                  <a:schemeClr val="tx2">
                    <a:lumMod val="50000"/>
                  </a:schemeClr>
                </a:solidFill>
              </a:rPr>
              <a:t>lari </a:t>
            </a:r>
            <a:r>
              <a:rPr lang="en-US" dirty="0" err="1" smtClean="0">
                <a:solidFill>
                  <a:schemeClr val="tx2">
                    <a:lumMod val="50000"/>
                  </a:schemeClr>
                </a:solidFill>
              </a:rPr>
              <a:t>ayniqsa</a:t>
            </a:r>
            <a:r>
              <a:rPr lang="en-US" dirty="0" smtClean="0">
                <a:solidFill>
                  <a:schemeClr val="tx2">
                    <a:lumMod val="50000"/>
                  </a:schemeClr>
                </a:solidFill>
              </a:rPr>
              <a:t>, </a:t>
            </a:r>
            <a:r>
              <a:rPr lang="en-US" dirty="0" err="1" smtClean="0">
                <a:solidFill>
                  <a:schemeClr val="tx2">
                    <a:lumMod val="50000"/>
                  </a:schemeClr>
                </a:solidFill>
              </a:rPr>
              <a:t>yuksak</a:t>
            </a:r>
            <a:r>
              <a:rPr lang="en-US" dirty="0" smtClean="0">
                <a:solidFill>
                  <a:schemeClr val="tx2">
                    <a:lumMod val="50000"/>
                  </a:schemeClr>
                </a:solidFill>
              </a:rPr>
              <a:t> </a:t>
            </a:r>
            <a:r>
              <a:rPr lang="en-US" dirty="0" err="1" smtClean="0">
                <a:solidFill>
                  <a:schemeClr val="tx2">
                    <a:lumMod val="50000"/>
                  </a:schemeClr>
                </a:solidFill>
              </a:rPr>
              <a:t>qadrlangan</a:t>
            </a:r>
            <a:r>
              <a:rPr lang="en-US" dirty="0" smtClean="0">
                <a:solidFill>
                  <a:schemeClr val="tx2">
                    <a:lumMod val="50000"/>
                  </a:schemeClr>
                </a:solidFill>
              </a:rPr>
              <a:t>. Bu </a:t>
            </a:r>
            <a:r>
              <a:rPr lang="en-US" dirty="0" err="1" smtClean="0">
                <a:solidFill>
                  <a:schemeClr val="tx2">
                    <a:lumMod val="50000"/>
                  </a:schemeClr>
                </a:solidFill>
              </a:rPr>
              <a:t>yetti</a:t>
            </a:r>
            <a:r>
              <a:rPr lang="en-US" dirty="0" smtClean="0">
                <a:solidFill>
                  <a:schemeClr val="tx2">
                    <a:lumMod val="50000"/>
                  </a:schemeClr>
                </a:solidFill>
              </a:rPr>
              <a:t> </a:t>
            </a:r>
            <a:r>
              <a:rPr lang="en-US" i="1" dirty="0" smtClean="0">
                <a:solidFill>
                  <a:schemeClr val="tx2">
                    <a:lumMod val="50000"/>
                  </a:schemeClr>
                </a:solidFill>
              </a:rPr>
              <a:t>ha</a:t>
            </a:r>
            <a:r>
              <a:rPr lang="en-US" dirty="0" smtClean="0">
                <a:solidFill>
                  <a:schemeClr val="tx2">
                    <a:lumMod val="50000"/>
                  </a:schemeClr>
                </a:solidFill>
              </a:rPr>
              <a:t> </a:t>
            </a:r>
            <a:r>
              <a:rPr lang="en-US" i="1" dirty="0" err="1" smtClean="0">
                <a:solidFill>
                  <a:schemeClr val="tx2">
                    <a:lumMod val="50000"/>
                  </a:schemeClr>
                </a:solidFill>
              </a:rPr>
              <a:t>Haptanxati</a:t>
            </a:r>
            <a:r>
              <a:rPr lang="en-US" i="1" dirty="0" smtClean="0">
                <a:solidFill>
                  <a:schemeClr val="tx2">
                    <a:lumMod val="50000"/>
                  </a:schemeClr>
                </a:solidFill>
              </a:rPr>
              <a:t> </a:t>
            </a:r>
            <a:r>
              <a:rPr lang="en-US" i="1" dirty="0" err="1" smtClean="0">
                <a:solidFill>
                  <a:schemeClr val="tx2">
                    <a:lumMod val="50000"/>
                  </a:schemeClr>
                </a:solidFill>
              </a:rPr>
              <a:t>Yasna</a:t>
            </a:r>
            <a:r>
              <a:rPr lang="en-US" i="1" dirty="0" smtClean="0">
                <a:solidFill>
                  <a:schemeClr val="tx2">
                    <a:lumMod val="50000"/>
                  </a:schemeClr>
                </a:solidFill>
              </a:rPr>
              <a:t> – </a:t>
            </a:r>
            <a:r>
              <a:rPr lang="en-US" dirty="0" smtClean="0">
                <a:solidFill>
                  <a:schemeClr val="tx2">
                    <a:lumMod val="50000"/>
                  </a:schemeClr>
                </a:solidFill>
              </a:rPr>
              <a:t>«</a:t>
            </a:r>
            <a:r>
              <a:rPr lang="en-US" dirty="0" err="1" smtClean="0">
                <a:solidFill>
                  <a:schemeClr val="tx2">
                    <a:lumMod val="50000"/>
                  </a:schemeClr>
                </a:solidFill>
              </a:rPr>
              <a:t>Yetti</a:t>
            </a:r>
            <a:r>
              <a:rPr lang="en-US" dirty="0" smtClean="0">
                <a:solidFill>
                  <a:schemeClr val="tx2">
                    <a:lumMod val="50000"/>
                  </a:schemeClr>
                </a:solidFill>
              </a:rPr>
              <a:t> bob </a:t>
            </a:r>
            <a:r>
              <a:rPr lang="en-US" dirty="0" err="1" smtClean="0">
                <a:solidFill>
                  <a:schemeClr val="tx2">
                    <a:lumMod val="50000"/>
                  </a:schemeClr>
                </a:solidFill>
              </a:rPr>
              <a:t>Yasna</a:t>
            </a:r>
            <a:r>
              <a:rPr lang="en-US" dirty="0" smtClean="0">
                <a:solidFill>
                  <a:schemeClr val="tx2">
                    <a:lumMod val="50000"/>
                  </a:schemeClr>
                </a:solidFill>
              </a:rPr>
              <a:t>» deb </a:t>
            </a:r>
            <a:r>
              <a:rPr lang="en-US" dirty="0" err="1" smtClean="0">
                <a:solidFill>
                  <a:schemeClr val="tx2">
                    <a:lumMod val="50000"/>
                  </a:schemeClr>
                </a:solidFill>
              </a:rPr>
              <a:t>nomlangan</a:t>
            </a:r>
            <a:r>
              <a:rPr lang="en-US" dirty="0" smtClean="0">
                <a:solidFill>
                  <a:schemeClr val="tx2">
                    <a:lumMod val="50000"/>
                  </a:schemeClr>
                </a:solidFill>
              </a:rPr>
              <a:t>. </a:t>
            </a:r>
            <a:r>
              <a:rPr lang="en-US" dirty="0" err="1" smtClean="0">
                <a:solidFill>
                  <a:schemeClr val="tx2">
                    <a:lumMod val="50000"/>
                  </a:schemeClr>
                </a:solidFill>
              </a:rPr>
              <a:t>Ular</a:t>
            </a:r>
            <a:r>
              <a:rPr lang="en-US" dirty="0" smtClean="0">
                <a:solidFill>
                  <a:schemeClr val="tx2">
                    <a:lumMod val="50000"/>
                  </a:schemeClr>
                </a:solidFill>
              </a:rPr>
              <a:t> </a:t>
            </a:r>
            <a:r>
              <a:rPr lang="en-US" dirty="0" err="1" smtClean="0">
                <a:solidFill>
                  <a:schemeClr val="tx2">
                    <a:lumMod val="50000"/>
                  </a:schemeClr>
                </a:solidFill>
              </a:rPr>
              <a:t>orasida</a:t>
            </a:r>
            <a:r>
              <a:rPr lang="en-US" dirty="0" smtClean="0">
                <a:solidFill>
                  <a:schemeClr val="tx2">
                    <a:lumMod val="50000"/>
                  </a:schemeClr>
                </a:solidFill>
              </a:rPr>
              <a:t> </a:t>
            </a:r>
            <a:r>
              <a:rPr lang="en-US" dirty="0" err="1" smtClean="0">
                <a:solidFill>
                  <a:schemeClr val="tx2">
                    <a:lumMod val="50000"/>
                  </a:schemeClr>
                </a:solidFill>
              </a:rPr>
              <a:t>olovning</a:t>
            </a:r>
            <a:r>
              <a:rPr lang="en-US" dirty="0" smtClean="0">
                <a:solidFill>
                  <a:schemeClr val="tx2">
                    <a:lumMod val="50000"/>
                  </a:schemeClr>
                </a:solidFill>
              </a:rPr>
              <a:t> </a:t>
            </a:r>
            <a:r>
              <a:rPr lang="en-US" dirty="0" err="1" smtClean="0">
                <a:solidFill>
                  <a:schemeClr val="tx2">
                    <a:lumMod val="50000"/>
                  </a:schemeClr>
                </a:solidFill>
              </a:rPr>
              <a:t>muqaddasligi</a:t>
            </a:r>
            <a:r>
              <a:rPr lang="en-US" dirty="0" smtClean="0">
                <a:solidFill>
                  <a:schemeClr val="tx2">
                    <a:lumMod val="50000"/>
                  </a:schemeClr>
                </a:solidFill>
              </a:rPr>
              <a:t> </a:t>
            </a:r>
            <a:r>
              <a:rPr lang="en-US" dirty="0" err="1" smtClean="0">
                <a:solidFill>
                  <a:schemeClr val="tx2">
                    <a:lumMod val="50000"/>
                  </a:schemeClr>
                </a:solidFill>
              </a:rPr>
              <a:t>haqida</a:t>
            </a:r>
            <a:r>
              <a:rPr lang="en-US" dirty="0" smtClean="0">
                <a:solidFill>
                  <a:schemeClr val="tx2">
                    <a:lumMod val="50000"/>
                  </a:schemeClr>
                </a:solidFill>
              </a:rPr>
              <a:t> bob </a:t>
            </a:r>
            <a:r>
              <a:rPr lang="en-US" dirty="0" err="1" smtClean="0">
                <a:solidFill>
                  <a:schemeClr val="tx2">
                    <a:lumMod val="50000"/>
                  </a:schemeClr>
                </a:solidFill>
              </a:rPr>
              <a:t>bo‘lib</a:t>
            </a:r>
            <a:r>
              <a:rPr lang="en-US" dirty="0" smtClean="0">
                <a:solidFill>
                  <a:schemeClr val="tx2">
                    <a:lumMod val="50000"/>
                  </a:schemeClr>
                </a:solidFill>
              </a:rPr>
              <a:t>, </a:t>
            </a:r>
            <a:r>
              <a:rPr lang="en-US" dirty="0" err="1" smtClean="0">
                <a:solidFill>
                  <a:schemeClr val="tx2">
                    <a:lumMod val="50000"/>
                  </a:schemeClr>
                </a:solidFill>
              </a:rPr>
              <a:t>zardushtiylik</a:t>
            </a:r>
            <a:r>
              <a:rPr lang="en-US" dirty="0" smtClean="0">
                <a:solidFill>
                  <a:schemeClr val="tx2">
                    <a:lumMod val="50000"/>
                  </a:schemeClr>
                </a:solidFill>
              </a:rPr>
              <a:t> </a:t>
            </a:r>
            <a:r>
              <a:rPr lang="en-US" dirty="0" err="1" smtClean="0">
                <a:solidFill>
                  <a:schemeClr val="tx2">
                    <a:lumMod val="50000"/>
                  </a:schemeClr>
                </a:solidFill>
              </a:rPr>
              <a:t>urf-odatlari</a:t>
            </a:r>
            <a:r>
              <a:rPr lang="en-US" dirty="0" smtClean="0">
                <a:solidFill>
                  <a:schemeClr val="tx2">
                    <a:lumMod val="50000"/>
                  </a:schemeClr>
                </a:solidFill>
              </a:rPr>
              <a:t> </a:t>
            </a:r>
            <a:r>
              <a:rPr lang="en-US" dirty="0" err="1" smtClean="0">
                <a:solidFill>
                  <a:schemeClr val="tx2">
                    <a:lumMod val="50000"/>
                  </a:schemeClr>
                </a:solidFill>
              </a:rPr>
              <a:t>orasida</a:t>
            </a:r>
            <a:r>
              <a:rPr lang="en-US" dirty="0" smtClean="0">
                <a:solidFill>
                  <a:schemeClr val="tx2">
                    <a:lumMod val="50000"/>
                  </a:schemeClr>
                </a:solidFill>
              </a:rPr>
              <a:t> </a:t>
            </a:r>
            <a:r>
              <a:rPr lang="en-US" dirty="0" err="1" smtClean="0">
                <a:solidFill>
                  <a:schemeClr val="tx2">
                    <a:lumMod val="50000"/>
                  </a:schemeClr>
                </a:solidFill>
              </a:rPr>
              <a:t>olovga</a:t>
            </a:r>
            <a:r>
              <a:rPr lang="en-US" dirty="0" smtClean="0">
                <a:solidFill>
                  <a:schemeClr val="tx2">
                    <a:lumMod val="50000"/>
                  </a:schemeClr>
                </a:solidFill>
              </a:rPr>
              <a:t> </a:t>
            </a:r>
            <a:r>
              <a:rPr lang="en-US" dirty="0" err="1" smtClean="0">
                <a:solidFill>
                  <a:schemeClr val="tx2">
                    <a:lumMod val="50000"/>
                  </a:schemeClr>
                </a:solidFill>
              </a:rPr>
              <a:t>e’tiqod</a:t>
            </a:r>
            <a:r>
              <a:rPr lang="en-US" dirty="0" smtClean="0">
                <a:solidFill>
                  <a:schemeClr val="tx2">
                    <a:lumMod val="50000"/>
                  </a:schemeClr>
                </a:solidFill>
              </a:rPr>
              <a:t> </a:t>
            </a:r>
            <a:r>
              <a:rPr lang="en-US" dirty="0" err="1" smtClean="0">
                <a:solidFill>
                  <a:schemeClr val="tx2">
                    <a:lumMod val="50000"/>
                  </a:schemeClr>
                </a:solidFill>
              </a:rPr>
              <a:t>qilish</a:t>
            </a:r>
            <a:r>
              <a:rPr lang="en-US" dirty="0" smtClean="0">
                <a:solidFill>
                  <a:schemeClr val="tx2">
                    <a:lumMod val="50000"/>
                  </a:schemeClr>
                </a:solidFill>
              </a:rPr>
              <a:t>, dinning </a:t>
            </a:r>
            <a:r>
              <a:rPr lang="en-US" dirty="0" err="1" smtClean="0">
                <a:solidFill>
                  <a:schemeClr val="tx2">
                    <a:lumMod val="50000"/>
                  </a:schemeClr>
                </a:solidFill>
              </a:rPr>
              <a:t>esa</a:t>
            </a:r>
            <a:r>
              <a:rPr lang="en-US" dirty="0" smtClean="0">
                <a:solidFill>
                  <a:schemeClr val="tx2">
                    <a:lumMod val="50000"/>
                  </a:schemeClr>
                </a:solidFill>
              </a:rPr>
              <a:t> «</a:t>
            </a:r>
            <a:r>
              <a:rPr lang="en-US" dirty="0" err="1" smtClean="0">
                <a:solidFill>
                  <a:schemeClr val="tx2">
                    <a:lumMod val="50000"/>
                  </a:schemeClr>
                </a:solidFill>
              </a:rPr>
              <a:t>otashparastlik</a:t>
            </a:r>
            <a:r>
              <a:rPr lang="en-US" dirty="0" smtClean="0">
                <a:solidFill>
                  <a:schemeClr val="tx2">
                    <a:lumMod val="50000"/>
                  </a:schemeClr>
                </a:solidFill>
              </a:rPr>
              <a:t>» deb </a:t>
            </a:r>
            <a:r>
              <a:rPr lang="en-US" dirty="0" err="1" smtClean="0">
                <a:solidFill>
                  <a:schemeClr val="tx2">
                    <a:lumMod val="50000"/>
                  </a:schemeClr>
                </a:solidFill>
              </a:rPr>
              <a:t>atalishi</a:t>
            </a:r>
            <a:r>
              <a:rPr lang="en-US" dirty="0" smtClean="0">
                <a:solidFill>
                  <a:schemeClr val="tx2">
                    <a:lumMod val="50000"/>
                  </a:schemeClr>
                </a:solidFill>
              </a:rPr>
              <a:t> </a:t>
            </a:r>
            <a:r>
              <a:rPr lang="en-US" dirty="0" err="1" smtClean="0">
                <a:solidFill>
                  <a:schemeClr val="tx2">
                    <a:lumMod val="50000"/>
                  </a:schemeClr>
                </a:solidFill>
              </a:rPr>
              <a:t>shunga</a:t>
            </a:r>
            <a:r>
              <a:rPr lang="en-US" dirty="0" smtClean="0">
                <a:solidFill>
                  <a:schemeClr val="tx2">
                    <a:lumMod val="50000"/>
                  </a:schemeClr>
                </a:solidFill>
              </a:rPr>
              <a:t> </a:t>
            </a:r>
            <a:r>
              <a:rPr lang="en-US" dirty="0" err="1" smtClean="0">
                <a:solidFill>
                  <a:schemeClr val="tx2">
                    <a:lumMod val="50000"/>
                  </a:schemeClr>
                </a:solidFill>
              </a:rPr>
              <a:t>bog‘liq</a:t>
            </a:r>
            <a:r>
              <a:rPr lang="en-US" dirty="0" smtClean="0">
                <a:solidFill>
                  <a:schemeClr val="tx2">
                    <a:lumMod val="50000"/>
                  </a:schemeClr>
                </a:solidFill>
              </a:rPr>
              <a:t>. </a:t>
            </a:r>
            <a:r>
              <a:rPr lang="en-US" dirty="0" err="1" smtClean="0">
                <a:solidFill>
                  <a:schemeClr val="tx2">
                    <a:lumMod val="50000"/>
                  </a:schemeClr>
                </a:solidFill>
              </a:rPr>
              <a:t>Binobarin</a:t>
            </a:r>
            <a:r>
              <a:rPr lang="en-US" dirty="0" smtClean="0">
                <a:solidFill>
                  <a:schemeClr val="tx2">
                    <a:lumMod val="50000"/>
                  </a:schemeClr>
                </a:solidFill>
              </a:rPr>
              <a:t>, </a:t>
            </a:r>
            <a:r>
              <a:rPr lang="en-US" dirty="0" err="1" smtClean="0">
                <a:solidFill>
                  <a:schemeClr val="tx2">
                    <a:lumMod val="50000"/>
                  </a:schemeClr>
                </a:solidFill>
              </a:rPr>
              <a:t>olov</a:t>
            </a:r>
            <a:r>
              <a:rPr lang="en-US" dirty="0" smtClean="0">
                <a:solidFill>
                  <a:schemeClr val="tx2">
                    <a:lumMod val="50000"/>
                  </a:schemeClr>
                </a:solidFill>
              </a:rPr>
              <a:t> </a:t>
            </a:r>
            <a:r>
              <a:rPr lang="en-US" dirty="0" err="1" smtClean="0">
                <a:solidFill>
                  <a:schemeClr val="tx2">
                    <a:lumMod val="50000"/>
                  </a:schemeClr>
                </a:solidFill>
              </a:rPr>
              <a:t>Axura</a:t>
            </a:r>
            <a:r>
              <a:rPr lang="en-US" dirty="0" smtClean="0">
                <a:solidFill>
                  <a:schemeClr val="tx2">
                    <a:lumMod val="50000"/>
                  </a:schemeClr>
                </a:solidFill>
              </a:rPr>
              <a:t>-Mazda </a:t>
            </a:r>
            <a:r>
              <a:rPr lang="en-US" dirty="0" err="1" smtClean="0">
                <a:solidFill>
                  <a:schemeClr val="tx2">
                    <a:lumMod val="50000"/>
                  </a:schemeClr>
                </a:solidFill>
              </a:rPr>
              <a:t>nurining</a:t>
            </a:r>
            <a:r>
              <a:rPr lang="en-US" dirty="0" smtClean="0">
                <a:solidFill>
                  <a:schemeClr val="tx2">
                    <a:lumMod val="50000"/>
                  </a:schemeClr>
                </a:solidFill>
              </a:rPr>
              <a:t> </a:t>
            </a:r>
            <a:r>
              <a:rPr lang="en-US" dirty="0" err="1" smtClean="0">
                <a:solidFill>
                  <a:schemeClr val="tx2">
                    <a:lumMod val="50000"/>
                  </a:schemeClr>
                </a:solidFill>
              </a:rPr>
              <a:t>quyoshda</a:t>
            </a:r>
            <a:r>
              <a:rPr lang="en-US" dirty="0" smtClean="0">
                <a:solidFill>
                  <a:schemeClr val="tx2">
                    <a:lumMod val="50000"/>
                  </a:schemeClr>
                </a:solidFill>
              </a:rPr>
              <a:t> </a:t>
            </a:r>
            <a:r>
              <a:rPr lang="en-US" dirty="0" err="1" smtClean="0">
                <a:solidFill>
                  <a:schemeClr val="tx2">
                    <a:lumMod val="50000"/>
                  </a:schemeClr>
                </a:solidFill>
              </a:rPr>
              <a:t>namoyonligi</a:t>
            </a:r>
            <a:r>
              <a:rPr lang="en-US" dirty="0" smtClean="0">
                <a:solidFill>
                  <a:schemeClr val="tx2">
                    <a:lumMod val="50000"/>
                  </a:schemeClr>
                </a:solidFill>
              </a:rPr>
              <a:t> </a:t>
            </a:r>
            <a:r>
              <a:rPr lang="en-US" dirty="0" err="1" smtClean="0">
                <a:solidFill>
                  <a:schemeClr val="tx2">
                    <a:lumMod val="50000"/>
                  </a:schemeClr>
                </a:solidFill>
              </a:rPr>
              <a:t>va</a:t>
            </a:r>
            <a:r>
              <a:rPr lang="en-US" dirty="0" smtClean="0">
                <a:solidFill>
                  <a:schemeClr val="tx2">
                    <a:lumMod val="50000"/>
                  </a:schemeClr>
                </a:solidFill>
              </a:rPr>
              <a:t> </a:t>
            </a:r>
            <a:r>
              <a:rPr lang="en-US" dirty="0" err="1" smtClean="0">
                <a:solidFill>
                  <a:schemeClr val="tx2">
                    <a:lumMod val="50000"/>
                  </a:schemeClr>
                </a:solidFill>
              </a:rPr>
              <a:t>uning</a:t>
            </a:r>
            <a:r>
              <a:rPr lang="en-US" dirty="0" smtClean="0">
                <a:solidFill>
                  <a:schemeClr val="tx2">
                    <a:lumMod val="50000"/>
                  </a:schemeClr>
                </a:solidFill>
              </a:rPr>
              <a:t> </a:t>
            </a:r>
            <a:r>
              <a:rPr lang="en-US" dirty="0" err="1" smtClean="0">
                <a:solidFill>
                  <a:schemeClr val="tx2">
                    <a:lumMod val="50000"/>
                  </a:schemeClr>
                </a:solidFill>
              </a:rPr>
              <a:t>yerdagi</a:t>
            </a:r>
            <a:r>
              <a:rPr lang="en-US" dirty="0" smtClean="0">
                <a:solidFill>
                  <a:schemeClr val="tx2">
                    <a:lumMod val="50000"/>
                  </a:schemeClr>
                </a:solidFill>
              </a:rPr>
              <a:t> </a:t>
            </a:r>
            <a:r>
              <a:rPr lang="en-US" dirty="0" err="1" smtClean="0">
                <a:solidFill>
                  <a:schemeClr val="tx2">
                    <a:lumMod val="50000"/>
                  </a:schemeClr>
                </a:solidFill>
              </a:rPr>
              <a:t>zarrasi</a:t>
            </a:r>
            <a:r>
              <a:rPr lang="en-US" dirty="0" smtClean="0">
                <a:solidFill>
                  <a:schemeClr val="tx2">
                    <a:lumMod val="50000"/>
                  </a:schemeClr>
                </a:solidFill>
              </a:rPr>
              <a:t> deb </a:t>
            </a:r>
            <a:r>
              <a:rPr lang="en-US" dirty="0" err="1" smtClean="0">
                <a:solidFill>
                  <a:schemeClr val="tx2">
                    <a:lumMod val="50000"/>
                  </a:schemeClr>
                </a:solidFill>
              </a:rPr>
              <a:t>hisoblangan</a:t>
            </a:r>
            <a:r>
              <a:rPr lang="en-US" dirty="0" smtClean="0">
                <a:solidFill>
                  <a:schemeClr val="tx2">
                    <a:lumMod val="50000"/>
                  </a:schemeClr>
                </a:solidFill>
              </a:rPr>
              <a:t>. </a:t>
            </a:r>
            <a:endParaRPr lang="ru-RU" dirty="0" smtClean="0">
              <a:solidFill>
                <a:schemeClr val="tx2">
                  <a:lumMod val="50000"/>
                </a:schemeClr>
              </a:solidFill>
            </a:endParaRPr>
          </a:p>
        </p:txBody>
      </p:sp>
      <p:sp>
        <p:nvSpPr>
          <p:cNvPr id="114691" name="TextBox 1"/>
          <p:cNvSpPr txBox="1">
            <a:spLocks noChangeArrowheads="1"/>
          </p:cNvSpPr>
          <p:nvPr/>
        </p:nvSpPr>
        <p:spPr bwMode="auto">
          <a:xfrm>
            <a:off x="971550" y="571500"/>
            <a:ext cx="7200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sz="3600"/>
              <a:t>2-kitob – «Yasna» </a:t>
            </a:r>
            <a:endParaRPr lang="uz-Cyrl-UZ" altLang="ru-RU" sz="360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1"/>
          <p:cNvSpPr txBox="1">
            <a:spLocks noChangeArrowheads="1"/>
          </p:cNvSpPr>
          <p:nvPr/>
        </p:nvSpPr>
        <p:spPr bwMode="auto">
          <a:xfrm>
            <a:off x="107950" y="1357313"/>
            <a:ext cx="8837613" cy="4524375"/>
          </a:xfrm>
          <a:prstGeom prst="rect">
            <a:avLst/>
          </a:prstGeom>
          <a:solidFill>
            <a:schemeClr val="accent4"/>
          </a:solidFill>
          <a:ln>
            <a:noFill/>
          </a:ln>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r" eaLnBrk="0" fontAlgn="base" hangingPunct="0">
              <a:spcBef>
                <a:spcPct val="0"/>
              </a:spcBef>
              <a:spcAft>
                <a:spcPct val="0"/>
              </a:spcAft>
              <a:defRPr sz="2400">
                <a:solidFill>
                  <a:schemeClr val="tx1"/>
                </a:solidFill>
                <a:latin typeface="Times New Roman" pitchFamily="18" charset="0"/>
              </a:defRPr>
            </a:lvl6pPr>
            <a:lvl7pPr marL="2971800" indent="-228600" algn="r" eaLnBrk="0" fontAlgn="base" hangingPunct="0">
              <a:spcBef>
                <a:spcPct val="0"/>
              </a:spcBef>
              <a:spcAft>
                <a:spcPct val="0"/>
              </a:spcAft>
              <a:defRPr sz="2400">
                <a:solidFill>
                  <a:schemeClr val="tx1"/>
                </a:solidFill>
                <a:latin typeface="Times New Roman" pitchFamily="18" charset="0"/>
              </a:defRPr>
            </a:lvl7pPr>
            <a:lvl8pPr marL="3429000" indent="-228600" algn="r" eaLnBrk="0" fontAlgn="base" hangingPunct="0">
              <a:spcBef>
                <a:spcPct val="0"/>
              </a:spcBef>
              <a:spcAft>
                <a:spcPct val="0"/>
              </a:spcAft>
              <a:defRPr sz="2400">
                <a:solidFill>
                  <a:schemeClr val="tx1"/>
                </a:solidFill>
                <a:latin typeface="Times New Roman" pitchFamily="18" charset="0"/>
              </a:defRPr>
            </a:lvl8pPr>
            <a:lvl9pPr marL="3886200" indent="-228600" algn="r" eaLnBrk="0" fontAlgn="base" hangingPunct="0">
              <a:spcBef>
                <a:spcPct val="0"/>
              </a:spcBef>
              <a:spcAft>
                <a:spcPct val="0"/>
              </a:spcAft>
              <a:defRPr sz="2400">
                <a:solidFill>
                  <a:schemeClr val="tx1"/>
                </a:solidFill>
                <a:latin typeface="Times New Roman" pitchFamily="18" charset="0"/>
              </a:defRPr>
            </a:lvl9pPr>
          </a:lstStyle>
          <a:p>
            <a:pPr algn="ctr">
              <a:defRPr/>
            </a:pPr>
            <a:r>
              <a:rPr lang="en-US" sz="3600" dirty="0" err="1" smtClean="0"/>
              <a:t>Uchinchi</a:t>
            </a:r>
            <a:r>
              <a:rPr lang="en-US" sz="3600" dirty="0" smtClean="0"/>
              <a:t> </a:t>
            </a:r>
            <a:r>
              <a:rPr lang="en-US" sz="3600" dirty="0" err="1" smtClean="0"/>
              <a:t>kitob</a:t>
            </a:r>
            <a:r>
              <a:rPr lang="en-US" sz="3600" dirty="0" smtClean="0"/>
              <a:t> «</a:t>
            </a:r>
            <a:r>
              <a:rPr lang="en-US" sz="3600" dirty="0" err="1" smtClean="0"/>
              <a:t>Vispered</a:t>
            </a:r>
            <a:r>
              <a:rPr lang="en-US" sz="3600" dirty="0" smtClean="0"/>
              <a:t>» deb </a:t>
            </a:r>
            <a:r>
              <a:rPr lang="en-US" sz="3600" dirty="0" err="1" smtClean="0"/>
              <a:t>nomlangan</a:t>
            </a:r>
            <a:r>
              <a:rPr lang="en-US" sz="3600" dirty="0" smtClean="0"/>
              <a:t>. U 24 </a:t>
            </a:r>
            <a:r>
              <a:rPr lang="en-US" sz="3600" dirty="0" err="1" smtClean="0"/>
              <a:t>bobdan</a:t>
            </a:r>
            <a:r>
              <a:rPr lang="en-US" sz="3600" dirty="0" smtClean="0"/>
              <a:t> </a:t>
            </a:r>
            <a:r>
              <a:rPr lang="en-US" sz="3600" dirty="0" err="1" smtClean="0"/>
              <a:t>tashkil</a:t>
            </a:r>
            <a:r>
              <a:rPr lang="en-US" sz="3600" dirty="0" smtClean="0"/>
              <a:t> </a:t>
            </a:r>
            <a:r>
              <a:rPr lang="en-US" sz="3600" dirty="0" err="1" smtClean="0"/>
              <a:t>topgan</a:t>
            </a:r>
            <a:r>
              <a:rPr lang="en-US" sz="3600" dirty="0" smtClean="0"/>
              <a:t> </a:t>
            </a:r>
            <a:r>
              <a:rPr lang="en-US" sz="3600" dirty="0" err="1" smtClean="0"/>
              <a:t>va</a:t>
            </a:r>
            <a:r>
              <a:rPr lang="en-US" sz="3600" dirty="0" smtClean="0"/>
              <a:t> </a:t>
            </a:r>
            <a:r>
              <a:rPr lang="en-US" sz="3600" dirty="0" err="1" smtClean="0"/>
              <a:t>har</a:t>
            </a:r>
            <a:r>
              <a:rPr lang="en-US" sz="3600" dirty="0" smtClean="0"/>
              <a:t> </a:t>
            </a:r>
            <a:r>
              <a:rPr lang="en-US" sz="3600" dirty="0" err="1" smtClean="0"/>
              <a:t>bir</a:t>
            </a:r>
            <a:r>
              <a:rPr lang="en-US" sz="3600" dirty="0" smtClean="0"/>
              <a:t> bob </a:t>
            </a:r>
            <a:r>
              <a:rPr lang="en-US" sz="3600" dirty="0" err="1" smtClean="0"/>
              <a:t>alohida</a:t>
            </a:r>
            <a:r>
              <a:rPr lang="en-US" sz="3600" dirty="0" smtClean="0"/>
              <a:t> </a:t>
            </a:r>
            <a:r>
              <a:rPr lang="en-US" sz="3600" i="1" dirty="0" err="1" smtClean="0"/>
              <a:t>karde</a:t>
            </a:r>
            <a:r>
              <a:rPr lang="en-US" sz="3600" dirty="0" smtClean="0"/>
              <a:t> deb </a:t>
            </a:r>
            <a:r>
              <a:rPr lang="en-US" sz="3600" dirty="0" err="1" smtClean="0"/>
              <a:t>atalib</a:t>
            </a:r>
            <a:r>
              <a:rPr lang="en-US" sz="3600" dirty="0" smtClean="0"/>
              <a:t>, </a:t>
            </a:r>
            <a:r>
              <a:rPr lang="en-US" sz="3600" dirty="0" err="1" smtClean="0"/>
              <a:t>ma’budlar</a:t>
            </a:r>
            <a:r>
              <a:rPr lang="en-US" sz="3600" dirty="0" smtClean="0"/>
              <a:t> </a:t>
            </a:r>
            <a:r>
              <a:rPr lang="en-US" sz="3600" dirty="0" err="1" smtClean="0"/>
              <a:t>sha’niga</a:t>
            </a:r>
            <a:r>
              <a:rPr lang="en-US" sz="3600" dirty="0" smtClean="0"/>
              <a:t> </a:t>
            </a:r>
            <a:r>
              <a:rPr lang="en-US" sz="3600" dirty="0" err="1" smtClean="0"/>
              <a:t>o‘qilgan</a:t>
            </a:r>
            <a:r>
              <a:rPr lang="en-US" sz="3600" dirty="0" smtClean="0"/>
              <a:t> </a:t>
            </a:r>
            <a:r>
              <a:rPr lang="en-US" sz="3600" dirty="0" err="1" smtClean="0"/>
              <a:t>duolar</a:t>
            </a:r>
            <a:r>
              <a:rPr lang="en-US" sz="3600" dirty="0" smtClean="0"/>
              <a:t> </a:t>
            </a:r>
            <a:r>
              <a:rPr lang="en-US" sz="3600" dirty="0" err="1" smtClean="0"/>
              <a:t>va</a:t>
            </a:r>
            <a:r>
              <a:rPr lang="en-US" sz="3600" dirty="0" smtClean="0"/>
              <a:t> </a:t>
            </a:r>
            <a:r>
              <a:rPr lang="en-US" sz="3600" dirty="0" err="1" smtClean="0"/>
              <a:t>ibodat</a:t>
            </a:r>
            <a:r>
              <a:rPr lang="en-US" sz="3600" dirty="0" smtClean="0"/>
              <a:t> </a:t>
            </a:r>
            <a:r>
              <a:rPr lang="en-US" sz="3600" dirty="0" err="1" smtClean="0"/>
              <a:t>ustida</a:t>
            </a:r>
            <a:r>
              <a:rPr lang="en-US" sz="3600" dirty="0" smtClean="0"/>
              <a:t> </a:t>
            </a:r>
            <a:r>
              <a:rPr lang="en-US" sz="3600" dirty="0" err="1" smtClean="0"/>
              <a:t>ularga</a:t>
            </a:r>
            <a:r>
              <a:rPr lang="en-US" sz="3600" dirty="0" smtClean="0"/>
              <a:t> </a:t>
            </a:r>
            <a:r>
              <a:rPr lang="en-US" sz="3600" dirty="0" err="1" smtClean="0"/>
              <a:t>murojaatlar</a:t>
            </a:r>
            <a:r>
              <a:rPr lang="en-US" sz="3600" dirty="0" smtClean="0"/>
              <a:t> </a:t>
            </a:r>
            <a:r>
              <a:rPr lang="en-US" sz="3600" dirty="0" err="1" smtClean="0"/>
              <a:t>hamda</a:t>
            </a:r>
            <a:r>
              <a:rPr lang="en-US" sz="3600" dirty="0" smtClean="0"/>
              <a:t> </a:t>
            </a:r>
            <a:r>
              <a:rPr lang="en-US" sz="3600" dirty="0" err="1" smtClean="0"/>
              <a:t>olamni</a:t>
            </a:r>
            <a:r>
              <a:rPr lang="en-US" sz="3600" dirty="0" smtClean="0"/>
              <a:t> </a:t>
            </a:r>
            <a:r>
              <a:rPr lang="en-US" sz="3600" dirty="0" err="1" smtClean="0"/>
              <a:t>bilishga</a:t>
            </a:r>
            <a:r>
              <a:rPr lang="en-US" sz="3600" dirty="0" smtClean="0"/>
              <a:t> </a:t>
            </a:r>
            <a:r>
              <a:rPr lang="en-US" sz="3600" dirty="0" err="1" smtClean="0"/>
              <a:t>doir</a:t>
            </a:r>
            <a:r>
              <a:rPr lang="en-US" sz="3600" dirty="0" smtClean="0"/>
              <a:t> </a:t>
            </a:r>
            <a:r>
              <a:rPr lang="en-US" sz="3600" dirty="0" err="1" smtClean="0"/>
              <a:t>pand-nasihatlardan</a:t>
            </a:r>
            <a:r>
              <a:rPr lang="en-US" sz="3600" dirty="0" smtClean="0"/>
              <a:t> </a:t>
            </a:r>
            <a:r>
              <a:rPr lang="en-US" sz="3600" dirty="0" err="1" smtClean="0"/>
              <a:t>iboratdir</a:t>
            </a:r>
            <a:r>
              <a:rPr lang="en-US" sz="3600" dirty="0" smtClean="0"/>
              <a:t>. </a:t>
            </a:r>
            <a:r>
              <a:rPr lang="en-US" sz="3600" dirty="0" err="1" smtClean="0"/>
              <a:t>Uni</a:t>
            </a:r>
            <a:r>
              <a:rPr lang="en-US" sz="3600" dirty="0" smtClean="0"/>
              <a:t> </a:t>
            </a:r>
            <a:r>
              <a:rPr lang="en-US" sz="3600" dirty="0" err="1" smtClean="0"/>
              <a:t>ibodat</a:t>
            </a:r>
            <a:r>
              <a:rPr lang="en-US" sz="3600" dirty="0" smtClean="0"/>
              <a:t> </a:t>
            </a:r>
            <a:r>
              <a:rPr lang="en-US" sz="3600" dirty="0" err="1" smtClean="0"/>
              <a:t>namozlari</a:t>
            </a:r>
            <a:r>
              <a:rPr lang="en-US" sz="3600" dirty="0" smtClean="0"/>
              <a:t> </a:t>
            </a:r>
            <a:r>
              <a:rPr lang="en-US" sz="3600" dirty="0" err="1" smtClean="0"/>
              <a:t>yig‘indisi</a:t>
            </a:r>
            <a:r>
              <a:rPr lang="en-US" sz="3600" dirty="0" smtClean="0"/>
              <a:t> ham </a:t>
            </a:r>
            <a:r>
              <a:rPr lang="en-US" sz="3600" dirty="0" err="1" smtClean="0"/>
              <a:t>deyishadi</a:t>
            </a:r>
            <a:r>
              <a:rPr lang="en-US" sz="3600" dirty="0" smtClean="0"/>
              <a:t>. </a:t>
            </a:r>
            <a:r>
              <a:rPr lang="en-US" sz="3600" dirty="0" err="1" smtClean="0"/>
              <a:t>Ayni</a:t>
            </a:r>
            <a:r>
              <a:rPr lang="en-US" sz="3600" dirty="0" smtClean="0"/>
              <a:t> </a:t>
            </a:r>
            <a:r>
              <a:rPr lang="en-US" sz="3600" dirty="0" err="1" smtClean="0"/>
              <a:t>paytda</a:t>
            </a:r>
            <a:r>
              <a:rPr lang="en-US" sz="3600" dirty="0" smtClean="0"/>
              <a:t> u </a:t>
            </a:r>
            <a:r>
              <a:rPr lang="en-US" sz="3600" dirty="0" err="1" smtClean="0"/>
              <a:t>Yasnaga</a:t>
            </a:r>
            <a:r>
              <a:rPr lang="en-US" sz="3600" dirty="0" smtClean="0"/>
              <a:t> </a:t>
            </a:r>
            <a:r>
              <a:rPr lang="en-US" sz="3600" dirty="0" err="1" smtClean="0"/>
              <a:t>qo‘shimcha</a:t>
            </a:r>
            <a:r>
              <a:rPr lang="en-US" sz="3600" dirty="0" smtClean="0"/>
              <a:t> </a:t>
            </a:r>
            <a:r>
              <a:rPr lang="en-US" sz="3600" dirty="0" err="1" smtClean="0"/>
              <a:t>hisoblanadi</a:t>
            </a:r>
            <a:r>
              <a:rPr lang="en-US" sz="3600" dirty="0" smtClean="0"/>
              <a:t>.</a:t>
            </a:r>
            <a:endParaRPr lang="ru-RU" sz="3600" dirty="0" smtClean="0"/>
          </a:p>
        </p:txBody>
      </p:sp>
      <p:sp>
        <p:nvSpPr>
          <p:cNvPr id="115715" name="TextBox 1"/>
          <p:cNvSpPr txBox="1">
            <a:spLocks noChangeArrowheads="1"/>
          </p:cNvSpPr>
          <p:nvPr/>
        </p:nvSpPr>
        <p:spPr bwMode="auto">
          <a:xfrm>
            <a:off x="971550" y="571500"/>
            <a:ext cx="7200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sz="3600"/>
              <a:t>3-kitob – «Vispered» </a:t>
            </a:r>
            <a:endParaRPr lang="uz-Cyrl-UZ" altLang="ru-RU" sz="3600"/>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Box 1"/>
          <p:cNvSpPr txBox="1">
            <a:spLocks noChangeArrowheads="1"/>
          </p:cNvSpPr>
          <p:nvPr/>
        </p:nvSpPr>
        <p:spPr bwMode="auto">
          <a:xfrm>
            <a:off x="107950" y="1357313"/>
            <a:ext cx="8837613" cy="4400550"/>
          </a:xfrm>
          <a:prstGeom prst="rect">
            <a:avLst/>
          </a:prstGeom>
          <a:solidFill>
            <a:srgbClr val="FDD3D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ru-RU" sz="4000"/>
              <a:t>To‘rtinchi kitob «Yasht» (gimn) deb ataladi. U Avestoning eng qadimiy qatlami bo‘lib, 22 bobdan iborat. Har bir bob Axura-Mazdadan boshlab, u yaratgan va uning ma’lum vazifalarini bajaruvchi ma’budlar sha’niga aytilgan madhiyalardan iborat.</a:t>
            </a:r>
            <a:endParaRPr lang="ru-RU" altLang="ru-RU" sz="4000"/>
          </a:p>
        </p:txBody>
      </p:sp>
      <p:sp>
        <p:nvSpPr>
          <p:cNvPr id="116739" name="TextBox 1"/>
          <p:cNvSpPr txBox="1">
            <a:spLocks noChangeArrowheads="1"/>
          </p:cNvSpPr>
          <p:nvPr/>
        </p:nvSpPr>
        <p:spPr bwMode="auto">
          <a:xfrm>
            <a:off x="971550" y="571500"/>
            <a:ext cx="7200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sz="3600"/>
              <a:t>4-kitob – «Yasht» </a:t>
            </a:r>
            <a:endParaRPr lang="uz-Cyrl-UZ" altLang="ru-RU" sz="3600"/>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Box 1"/>
          <p:cNvSpPr txBox="1">
            <a:spLocks noChangeArrowheads="1"/>
          </p:cNvSpPr>
          <p:nvPr/>
        </p:nvSpPr>
        <p:spPr bwMode="auto">
          <a:xfrm>
            <a:off x="971550" y="2565400"/>
            <a:ext cx="72009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ru-RU" sz="5400">
                <a:cs typeface="Times New Roman" panose="02020603050405020304" pitchFamily="18" charset="0"/>
              </a:rPr>
              <a:t>“Avesto” va davlatchilik</a:t>
            </a:r>
            <a:endParaRPr lang="uz-Cyrl-UZ" altLang="ru-RU" sz="5400"/>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11175"/>
          </a:xfrm>
          <a:solidFill>
            <a:schemeClr val="accent3">
              <a:lumMod val="60000"/>
              <a:lumOff val="40000"/>
            </a:schemeClr>
          </a:solidFill>
        </p:spPr>
        <p:txBody>
          <a:bodyPr rtlCol="0">
            <a:noAutofit/>
          </a:bodyPr>
          <a:lstStyle/>
          <a:p>
            <a:pPr fontAlgn="auto">
              <a:spcAft>
                <a:spcPts val="0"/>
              </a:spcAft>
              <a:defRPr/>
            </a:pPr>
            <a:r>
              <a:rPr lang="uz-Cyrl-UZ" sz="3200" dirty="0" smtClean="0">
                <a:latin typeface="Times New Roman" pitchFamily="18" charset="0"/>
                <a:cs typeface="Times New Roman" pitchFamily="18" charset="0"/>
              </a:rPr>
              <a:t>“Авест</a:t>
            </a:r>
            <a:r>
              <a:rPr lang="en-US" sz="3200" dirty="0" smtClean="0">
                <a:latin typeface="Times New Roman" pitchFamily="18" charset="0"/>
                <a:cs typeface="Times New Roman" pitchFamily="18" charset="0"/>
              </a:rPr>
              <a:t>o</a:t>
            </a:r>
            <a:r>
              <a:rPr lang="uz-Cyrl-UZ" sz="3200" dirty="0" smtClean="0">
                <a:latin typeface="Times New Roman" pitchFamily="18" charset="0"/>
                <a:cs typeface="Times New Roman" pitchFamily="18" charset="0"/>
              </a:rPr>
              <a:t>” ва </a:t>
            </a:r>
            <a:r>
              <a:rPr lang="ru-RU" sz="3200" dirty="0" err="1" smtClean="0">
                <a:latin typeface="Times New Roman" pitchFamily="18" charset="0"/>
                <a:cs typeface="Times New Roman" pitchFamily="18" charset="0"/>
              </a:rPr>
              <a:t>давлатчилик</a:t>
            </a:r>
            <a:endParaRPr lang="ru-RU" sz="3200" dirty="0"/>
          </a:p>
        </p:txBody>
      </p:sp>
      <p:sp>
        <p:nvSpPr>
          <p:cNvPr id="3" name="Содержимое 2"/>
          <p:cNvSpPr>
            <a:spLocks noGrp="1"/>
          </p:cNvSpPr>
          <p:nvPr>
            <p:ph idx="1"/>
          </p:nvPr>
        </p:nvSpPr>
        <p:spPr>
          <a:xfrm>
            <a:off x="0" y="857250"/>
            <a:ext cx="9144000" cy="6000750"/>
          </a:xfrm>
          <a:solidFill>
            <a:schemeClr val="bg2">
              <a:lumMod val="90000"/>
            </a:schemeClr>
          </a:solidFill>
        </p:spPr>
        <p:txBody>
          <a:bodyPr rtlCol="0">
            <a:normAutofit lnSpcReduction="10000"/>
          </a:bodyPr>
          <a:lstStyle/>
          <a:p>
            <a:pPr algn="just" fontAlgn="auto">
              <a:spcAft>
                <a:spcPts val="0"/>
              </a:spcAft>
              <a:defRPr/>
            </a:pPr>
            <a:r>
              <a:rPr lang="uz-Cyrl-UZ" dirty="0" smtClean="0">
                <a:solidFill>
                  <a:schemeClr val="tx1">
                    <a:lumMod val="95000"/>
                    <a:lumOff val="5000"/>
                  </a:schemeClr>
                </a:solidFill>
                <a:latin typeface="Times New Roman" pitchFamily="18" charset="0"/>
                <a:cs typeface="Times New Roman" pitchFamily="18" charset="0"/>
              </a:rPr>
              <a:t>«Авесто»</a:t>
            </a:r>
            <a:r>
              <a:rPr lang="en-US" dirty="0" smtClean="0">
                <a:solidFill>
                  <a:schemeClr val="tx1">
                    <a:lumMod val="95000"/>
                    <a:lumOff val="5000"/>
                  </a:schemeClr>
                </a:solidFill>
                <a:latin typeface="Times New Roman" pitchFamily="18" charset="0"/>
                <a:cs typeface="Times New Roman" pitchFamily="18" charset="0"/>
              </a:rPr>
              <a:t> </a:t>
            </a:r>
            <a:r>
              <a:rPr lang="ru-RU" dirty="0" smtClean="0">
                <a:solidFill>
                  <a:schemeClr val="tx1">
                    <a:lumMod val="95000"/>
                    <a:lumOff val="5000"/>
                  </a:schemeClr>
                </a:solidFill>
                <a:latin typeface="Times New Roman" pitchFamily="18" charset="0"/>
                <a:cs typeface="Times New Roman" pitchFamily="18" charset="0"/>
              </a:rPr>
              <a:t>да </a:t>
            </a:r>
            <a:r>
              <a:rPr lang="ru-RU" dirty="0" err="1" smtClean="0">
                <a:solidFill>
                  <a:schemeClr val="tx1">
                    <a:lumMod val="95000"/>
                    <a:lumOff val="5000"/>
                  </a:schemeClr>
                </a:solidFill>
                <a:latin typeface="Times New Roman" pitchFamily="18" charset="0"/>
                <a:cs typeface="Times New Roman" pitchFamily="18" charset="0"/>
              </a:rPr>
              <a:t>жамиятнинг</a:t>
            </a:r>
            <a:r>
              <a:rPr lang="uz-Cyrl-UZ" dirty="0" smtClean="0">
                <a:solidFill>
                  <a:schemeClr val="tx1">
                    <a:lumMod val="95000"/>
                    <a:lumOff val="5000"/>
                  </a:schemeClr>
                </a:solidFill>
                <a:latin typeface="Times New Roman" pitchFamily="18" charset="0"/>
                <a:cs typeface="Times New Roman" pitchFamily="18" charset="0"/>
              </a:rPr>
              <a:t> ижтимоий таркиби: оила (nmana) </a:t>
            </a:r>
            <a:r>
              <a:rPr lang="uz-Cyrl-UZ" dirty="0" smtClean="0">
                <a:solidFill>
                  <a:schemeClr val="tx1">
                    <a:lumMod val="95000"/>
                    <a:lumOff val="5000"/>
                  </a:schemeClr>
                </a:solidFill>
                <a:latin typeface="Times New Roman" pitchFamily="18" charset="0"/>
                <a:cs typeface="Times New Roman" pitchFamily="18" charset="0"/>
                <a:sym typeface="Symbol"/>
              </a:rPr>
              <a:t></a:t>
            </a:r>
            <a:r>
              <a:rPr lang="uz-Cyrl-UZ" dirty="0" smtClean="0">
                <a:solidFill>
                  <a:schemeClr val="tx1">
                    <a:lumMod val="95000"/>
                    <a:lumOff val="5000"/>
                  </a:schemeClr>
                </a:solidFill>
                <a:latin typeface="Times New Roman" pitchFamily="18" charset="0"/>
                <a:cs typeface="Times New Roman" pitchFamily="18" charset="0"/>
              </a:rPr>
              <a:t> уруғ, уруғ жамоаси (vis) </a:t>
            </a:r>
            <a:r>
              <a:rPr lang="uz-Cyrl-UZ" dirty="0" smtClean="0">
                <a:solidFill>
                  <a:schemeClr val="tx1">
                    <a:lumMod val="95000"/>
                    <a:lumOff val="5000"/>
                  </a:schemeClr>
                </a:solidFill>
                <a:latin typeface="Times New Roman" pitchFamily="18" charset="0"/>
                <a:cs typeface="Times New Roman" pitchFamily="18" charset="0"/>
                <a:sym typeface="Symbol"/>
              </a:rPr>
              <a:t></a:t>
            </a:r>
            <a:r>
              <a:rPr lang="uz-Cyrl-UZ" dirty="0" smtClean="0">
                <a:solidFill>
                  <a:schemeClr val="tx1">
                    <a:lumMod val="95000"/>
                    <a:lumOff val="5000"/>
                  </a:schemeClr>
                </a:solidFill>
                <a:latin typeface="Times New Roman" pitchFamily="18" charset="0"/>
                <a:cs typeface="Times New Roman" pitchFamily="18" charset="0"/>
              </a:rPr>
              <a:t> қишлоқ жамоаси (zantu) </a:t>
            </a:r>
            <a:r>
              <a:rPr lang="uz-Cyrl-UZ" dirty="0" smtClean="0">
                <a:solidFill>
                  <a:schemeClr val="tx1">
                    <a:lumMod val="95000"/>
                    <a:lumOff val="5000"/>
                  </a:schemeClr>
                </a:solidFill>
                <a:latin typeface="Times New Roman" pitchFamily="18" charset="0"/>
                <a:cs typeface="Times New Roman" pitchFamily="18" charset="0"/>
                <a:sym typeface="Symbol"/>
              </a:rPr>
              <a:t></a:t>
            </a:r>
            <a:r>
              <a:rPr lang="uz-Cyrl-UZ" dirty="0" smtClean="0">
                <a:solidFill>
                  <a:schemeClr val="tx1">
                    <a:lumMod val="95000"/>
                    <a:lumOff val="5000"/>
                  </a:schemeClr>
                </a:solidFill>
                <a:latin typeface="Times New Roman" pitchFamily="18" charset="0"/>
                <a:cs typeface="Times New Roman" pitchFamily="18" charset="0"/>
              </a:rPr>
              <a:t> вилоят, мамлакат (dahyu). </a:t>
            </a:r>
            <a:endParaRPr lang="en-US" dirty="0" smtClean="0">
              <a:solidFill>
                <a:schemeClr val="tx1">
                  <a:lumMod val="95000"/>
                  <a:lumOff val="5000"/>
                </a:schemeClr>
              </a:solidFill>
              <a:latin typeface="Times New Roman" pitchFamily="18" charset="0"/>
              <a:cs typeface="Times New Roman" pitchFamily="18" charset="0"/>
            </a:endParaRPr>
          </a:p>
          <a:p>
            <a:pPr algn="just" fontAlgn="auto">
              <a:spcAft>
                <a:spcPts val="0"/>
              </a:spcAft>
              <a:defRPr/>
            </a:pPr>
            <a:r>
              <a:rPr lang="uz-Cyrl-UZ" dirty="0" smtClean="0">
                <a:solidFill>
                  <a:schemeClr val="tx1">
                    <a:lumMod val="95000"/>
                    <a:lumOff val="5000"/>
                  </a:schemeClr>
                </a:solidFill>
                <a:latin typeface="Times New Roman" pitchFamily="18" charset="0"/>
                <a:cs typeface="Times New Roman" pitchFamily="18" charset="0"/>
              </a:rPr>
              <a:t>оила бошлиғи (nmanopati), уруғ оқсоқоли, яъни бошлиғи (vispati), жамоа бошлиғи (zantupati), вилоят, мамлакат ҳукмдори (dainhupati) каби ижтимоий терминлар ҳам аниқланган. </a:t>
            </a:r>
          </a:p>
          <a:p>
            <a:pPr algn="just" fontAlgn="auto">
              <a:spcAft>
                <a:spcPts val="0"/>
              </a:spcAft>
              <a:defRPr/>
            </a:pPr>
            <a:r>
              <a:rPr lang="uz-Cyrl-UZ" dirty="0" smtClean="0">
                <a:solidFill>
                  <a:schemeClr val="tx1">
                    <a:lumMod val="95000"/>
                    <a:lumOff val="5000"/>
                  </a:schemeClr>
                </a:solidFill>
                <a:latin typeface="Times New Roman" pitchFamily="18" charset="0"/>
                <a:cs typeface="Times New Roman" pitchFamily="18" charset="0"/>
              </a:rPr>
              <a:t>Давлатчилик тарихи учун энг муҳим термин бўлган, «Миҳр Яшт»даги вилоятлар бирлашмаси «dainhusasti» термини давлатчилик тарихи учун қимматли ҳисобланади.</a:t>
            </a:r>
            <a:endParaRPr lang="ru-RU" dirty="0" smtClean="0">
              <a:solidFill>
                <a:schemeClr val="tx1">
                  <a:lumMod val="95000"/>
                  <a:lumOff val="5000"/>
                </a:schemeClr>
              </a:solidFill>
              <a:latin typeface="Times New Roman" pitchFamily="18" charset="0"/>
              <a:cs typeface="Times New Roman" pitchFamily="18" charset="0"/>
            </a:endParaRPr>
          </a:p>
          <a:p>
            <a:pPr fontAlgn="auto">
              <a:spcAft>
                <a:spcPts val="0"/>
              </a:spcAft>
              <a:defRPr/>
            </a:pPr>
            <a:endParaRPr lang="ru-RU"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p:txBody>
          <a:bodyPr/>
          <a:lstStyle/>
          <a:p>
            <a:pPr algn="ctr" eaLnBrk="1" hangingPunct="1">
              <a:defRPr/>
            </a:pPr>
            <a:r>
              <a:rPr lang="en-US" smtClean="0"/>
              <a:t>ZARDUSHTIYLIKNING  VUJUDGA KELISHI</a:t>
            </a:r>
            <a:endParaRPr lang="ru-RU" smtClean="0"/>
          </a:p>
        </p:txBody>
      </p:sp>
      <p:sp>
        <p:nvSpPr>
          <p:cNvPr id="83971" name="Rectangle 3"/>
          <p:cNvSpPr>
            <a:spLocks noGrp="1" noRot="1" noChangeArrowheads="1"/>
          </p:cNvSpPr>
          <p:nvPr>
            <p:ph type="body" idx="1"/>
          </p:nvPr>
        </p:nvSpPr>
        <p:spPr/>
        <p:txBody>
          <a:bodyPr/>
          <a:lstStyle/>
          <a:p>
            <a:pPr marL="457200" lvl="1" indent="0" algn="just" eaLnBrk="1" hangingPunct="1">
              <a:lnSpc>
                <a:spcPct val="80000"/>
              </a:lnSpc>
              <a:buFont typeface="Wingdings" panose="05000000000000000000" pitchFamily="2" charset="2"/>
              <a:buNone/>
            </a:pPr>
            <a:r>
              <a:rPr lang="en-US" altLang="ru-RU" b="1" smtClean="0">
                <a:solidFill>
                  <a:srgbClr val="FF0000"/>
                </a:solidFill>
                <a:effectLst/>
                <a:latin typeface="Times New Roman" panose="02020603050405020304" pitchFamily="18" charset="0"/>
                <a:cs typeface="Times New Roman" panose="02020603050405020304" pitchFamily="18" charset="0"/>
              </a:rPr>
              <a:t>	</a:t>
            </a:r>
            <a:r>
              <a:rPr lang="ru-RU" altLang="ru-RU" b="1" smtClean="0">
                <a:solidFill>
                  <a:srgbClr val="FF0000"/>
                </a:solidFill>
                <a:effectLst/>
                <a:latin typeface="Times New Roman" panose="02020603050405020304" pitchFamily="18" charset="0"/>
                <a:cs typeface="Times New Roman" panose="02020603050405020304" pitchFamily="18" charset="0"/>
              </a:rPr>
              <a:t>Бундан 3500 йил мукаддам Осиё даштларида вужудга келган бу дин Эрондаги уч кудратли давлатда (Каёнийлар, Ахмонийлар, Сосонийлар) узок асрлар хукм сурган дин булиши билан бирга у жуда куп Шарк мамлакатларида, хусусан Урта Осиёда хам таркалган эди.</a:t>
            </a:r>
            <a:endParaRPr lang="en-US" altLang="ru-RU" b="1" smtClean="0">
              <a:solidFill>
                <a:srgbClr val="FF0000"/>
              </a:solidFill>
              <a:effectLst/>
              <a:latin typeface="Times New Roman" panose="02020603050405020304" pitchFamily="18" charset="0"/>
              <a:cs typeface="Times New Roman" panose="02020603050405020304" pitchFamily="18" charset="0"/>
            </a:endParaRPr>
          </a:p>
          <a:p>
            <a:pPr marL="457200" lvl="1" indent="0" algn="just" eaLnBrk="1" hangingPunct="1">
              <a:lnSpc>
                <a:spcPct val="80000"/>
              </a:lnSpc>
              <a:buFont typeface="Wingdings" panose="05000000000000000000" pitchFamily="2" charset="2"/>
              <a:buNone/>
            </a:pPr>
            <a:endParaRPr lang="en-US" altLang="ru-RU" b="1" smtClean="0">
              <a:solidFill>
                <a:srgbClr val="FF0000"/>
              </a:solidFill>
              <a:effectLst/>
              <a:latin typeface="Times New Roman" panose="02020603050405020304" pitchFamily="18" charset="0"/>
              <a:cs typeface="Times New Roman" panose="02020603050405020304" pitchFamily="18" charset="0"/>
            </a:endParaRPr>
          </a:p>
          <a:p>
            <a:pPr marL="457200" lvl="1" indent="0" algn="just" eaLnBrk="1" hangingPunct="1">
              <a:lnSpc>
                <a:spcPct val="80000"/>
              </a:lnSpc>
              <a:buFont typeface="Wingdings" panose="05000000000000000000" pitchFamily="2" charset="2"/>
              <a:buNone/>
            </a:pPr>
            <a:r>
              <a:rPr lang="en-US" altLang="ru-RU" b="1" smtClean="0">
                <a:solidFill>
                  <a:srgbClr val="FF0000"/>
                </a:solidFill>
                <a:effectLst/>
                <a:latin typeface="Times New Roman" panose="02020603050405020304" pitchFamily="18" charset="0"/>
                <a:cs typeface="Times New Roman" panose="02020603050405020304" pitchFamily="18" charset="0"/>
              </a:rPr>
              <a:t>Shuni ham aytib o‘tish joizki, ushbu din paydo bo‘lgan davr va uning vatani – hali fanda oxirigacha to‘liq yechimini topmagan.</a:t>
            </a:r>
            <a:endParaRPr lang="ru-RU" altLang="ru-RU" b="1" smtClean="0">
              <a:solidFill>
                <a:srgbClr val="FF0000"/>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39737"/>
          </a:xfrm>
        </p:spPr>
        <p:txBody>
          <a:bodyPr rtlCol="0">
            <a:normAutofit fontScale="90000"/>
          </a:bodyPr>
          <a:lstStyle/>
          <a:p>
            <a:pPr fontAlgn="auto">
              <a:spcAft>
                <a:spcPts val="0"/>
              </a:spcAft>
              <a:defRPr/>
            </a:pPr>
            <a:r>
              <a:rPr lang="uz-Cyrl-UZ" dirty="0" smtClean="0">
                <a:latin typeface="Times New Roman" pitchFamily="18" charset="0"/>
                <a:cs typeface="Times New Roman" pitchFamily="18" charset="0"/>
              </a:rPr>
              <a:t>“Авеста” ва археология</a:t>
            </a:r>
            <a:endParaRPr lang="ru-RU" dirty="0"/>
          </a:p>
        </p:txBody>
      </p:sp>
      <p:sp>
        <p:nvSpPr>
          <p:cNvPr id="3" name="Содержимое 2"/>
          <p:cNvSpPr>
            <a:spLocks noGrp="1"/>
          </p:cNvSpPr>
          <p:nvPr>
            <p:ph idx="1"/>
          </p:nvPr>
        </p:nvSpPr>
        <p:spPr>
          <a:xfrm>
            <a:off x="457200" y="742950"/>
            <a:ext cx="8229600" cy="4176713"/>
          </a:xfrm>
          <a:solidFill>
            <a:schemeClr val="accent1">
              <a:lumMod val="60000"/>
              <a:lumOff val="40000"/>
            </a:schemeClr>
          </a:solidFill>
        </p:spPr>
        <p:txBody>
          <a:bodyPr rtlCol="0">
            <a:noAutofit/>
          </a:bodyPr>
          <a:lstStyle/>
          <a:p>
            <a:pPr marL="0" indent="0" algn="just" fontAlgn="auto">
              <a:spcAft>
                <a:spcPts val="0"/>
              </a:spcAft>
              <a:buFont typeface="Arial" panose="020B0604020202020204" pitchFamily="34" charset="0"/>
              <a:buNone/>
              <a:defRPr/>
            </a:pPr>
            <a:endParaRPr lang="uz-Cyrl-UZ" dirty="0">
              <a:latin typeface="Times New Roman" pitchFamily="18" charset="0"/>
              <a:cs typeface="Times New Roman" pitchFamily="18" charset="0"/>
            </a:endParaRPr>
          </a:p>
          <a:p>
            <a:pPr marL="457200" lvl="1" indent="0" algn="just" fontAlgn="auto">
              <a:spcAft>
                <a:spcPts val="0"/>
              </a:spcAft>
              <a:buFont typeface="Arial" panose="020B0604020202020204" pitchFamily="34" charset="0"/>
              <a:buNone/>
              <a:defRPr/>
            </a:pPr>
            <a:r>
              <a:rPr lang="uz-Cyrl-UZ" dirty="0" smtClean="0">
                <a:latin typeface="Times New Roman" pitchFamily="18" charset="0"/>
                <a:cs typeface="Times New Roman" pitchFamily="18" charset="0"/>
              </a:rPr>
              <a:t>	«Авеста»да аҳолининг </a:t>
            </a:r>
            <a:r>
              <a:rPr lang="uz-Cyrl-UZ" dirty="0">
                <a:latin typeface="Times New Roman" pitchFamily="18" charset="0"/>
                <a:cs typeface="Times New Roman" pitchFamily="18" charset="0"/>
              </a:rPr>
              <a:t>ижтимоий гуруҳларга ажралганлиги ёки жамоанинг </a:t>
            </a:r>
            <a:r>
              <a:rPr lang="uz-Cyrl-UZ" b="1" dirty="0">
                <a:latin typeface="Times New Roman" pitchFamily="18" charset="0"/>
                <a:cs typeface="Times New Roman" pitchFamily="18" charset="0"/>
              </a:rPr>
              <a:t>ҳуқуқсиз аъзолари </a:t>
            </a:r>
            <a:r>
              <a:rPr lang="uz-Cyrl-UZ" b="1" dirty="0">
                <a:solidFill>
                  <a:srgbClr val="FF0000"/>
                </a:solidFill>
                <a:latin typeface="Times New Roman" pitchFamily="18" charset="0"/>
                <a:cs typeface="Times New Roman" pitchFamily="18" charset="0"/>
              </a:rPr>
              <a:t>(vira, vaesa) </a:t>
            </a:r>
            <a:r>
              <a:rPr lang="uz-Cyrl-UZ" dirty="0">
                <a:latin typeface="Times New Roman" pitchFamily="18" charset="0"/>
                <a:cs typeface="Times New Roman" pitchFamily="18" charset="0"/>
              </a:rPr>
              <a:t>ҳақида маълумотлар </a:t>
            </a:r>
            <a:r>
              <a:rPr lang="uz-Cyrl-UZ" dirty="0" smtClean="0">
                <a:latin typeface="Times New Roman" pitchFamily="18" charset="0"/>
                <a:cs typeface="Times New Roman" pitchFamily="18" charset="0"/>
              </a:rPr>
              <a:t>бор. </a:t>
            </a:r>
            <a:r>
              <a:rPr lang="uz-Cyrl-UZ" b="1" dirty="0">
                <a:latin typeface="Times New Roman" pitchFamily="18" charset="0"/>
                <a:cs typeface="Times New Roman" pitchFamily="18" charset="0"/>
              </a:rPr>
              <a:t>Аслзода </a:t>
            </a:r>
            <a:r>
              <a:rPr lang="uz-Cyrl-UZ" b="1" dirty="0">
                <a:solidFill>
                  <a:srgbClr val="FF0000"/>
                </a:solidFill>
                <a:latin typeface="Times New Roman" pitchFamily="18" charset="0"/>
                <a:cs typeface="Times New Roman" pitchFamily="18" charset="0"/>
              </a:rPr>
              <a:t>(azata, asna</a:t>
            </a:r>
            <a:r>
              <a:rPr lang="uz-Cyrl-UZ" b="1" dirty="0">
                <a:latin typeface="Times New Roman" pitchFamily="18" charset="0"/>
                <a:cs typeface="Times New Roman" pitchFamily="18" charset="0"/>
              </a:rPr>
              <a:t>), ҳарбий </a:t>
            </a:r>
            <a:r>
              <a:rPr lang="uz-Cyrl-UZ" b="1" dirty="0">
                <a:solidFill>
                  <a:srgbClr val="FF0000"/>
                </a:solidFill>
                <a:latin typeface="Times New Roman" pitchFamily="18" charset="0"/>
                <a:cs typeface="Times New Roman" pitchFamily="18" charset="0"/>
              </a:rPr>
              <a:t>(ravaestar), </a:t>
            </a:r>
            <a:r>
              <a:rPr lang="uz-Cyrl-UZ" b="1" dirty="0">
                <a:latin typeface="Times New Roman" pitchFamily="18" charset="0"/>
                <a:cs typeface="Times New Roman" pitchFamily="18" charset="0"/>
              </a:rPr>
              <a:t>ҳукмдор </a:t>
            </a:r>
            <a:r>
              <a:rPr lang="uz-Cyrl-UZ" b="1" dirty="0">
                <a:solidFill>
                  <a:srgbClr val="FF0000"/>
                </a:solidFill>
                <a:latin typeface="Times New Roman" pitchFamily="18" charset="0"/>
                <a:cs typeface="Times New Roman" pitchFamily="18" charset="0"/>
              </a:rPr>
              <a:t>(sastar, satar)</a:t>
            </a:r>
            <a:r>
              <a:rPr lang="uz-Cyrl-UZ" dirty="0">
                <a:latin typeface="Times New Roman" pitchFamily="18" charset="0"/>
                <a:cs typeface="Times New Roman" pitchFamily="18" charset="0"/>
              </a:rPr>
              <a:t> каби аҳолининг ижтимоий қатламларга ажралганлиги хусусида ҳам илмий изланишлар қилинган. </a:t>
            </a:r>
            <a:endParaRPr lang="ru-RU" dirty="0">
              <a:latin typeface="Times New Roman" pitchFamily="18" charset="0"/>
              <a:cs typeface="Times New Roman" pitchFamily="18" charset="0"/>
            </a:endParaRPr>
          </a:p>
        </p:txBody>
      </p:sp>
      <p:sp>
        <p:nvSpPr>
          <p:cNvPr id="4" name="Заголовок 1"/>
          <p:cNvSpPr txBox="1">
            <a:spLocks/>
          </p:cNvSpPr>
          <p:nvPr/>
        </p:nvSpPr>
        <p:spPr>
          <a:xfrm>
            <a:off x="457200" y="274638"/>
            <a:ext cx="8229600" cy="511175"/>
          </a:xfrm>
          <a:prstGeom prst="rect">
            <a:avLst/>
          </a:prstGeom>
          <a:solidFill>
            <a:schemeClr val="tx2">
              <a:lumMod val="20000"/>
              <a:lumOff val="80000"/>
            </a:scheme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uz-Cyrl-UZ" sz="3200" smtClean="0">
                <a:latin typeface="Times New Roman" pitchFamily="18" charset="0"/>
                <a:cs typeface="Times New Roman" pitchFamily="18" charset="0"/>
              </a:rPr>
              <a:t>“Авест</a:t>
            </a:r>
            <a:r>
              <a:rPr lang="en-US" sz="3200" smtClean="0">
                <a:latin typeface="Times New Roman" pitchFamily="18" charset="0"/>
                <a:cs typeface="Times New Roman" pitchFamily="18" charset="0"/>
              </a:rPr>
              <a:t>o</a:t>
            </a:r>
            <a:r>
              <a:rPr lang="uz-Cyrl-UZ" sz="3200" smtClean="0">
                <a:latin typeface="Times New Roman" pitchFamily="18" charset="0"/>
                <a:cs typeface="Times New Roman" pitchFamily="18" charset="0"/>
              </a:rPr>
              <a:t>” ва </a:t>
            </a:r>
            <a:r>
              <a:rPr lang="ru-RU" sz="3200" smtClean="0">
                <a:latin typeface="Times New Roman" pitchFamily="18" charset="0"/>
                <a:cs typeface="Times New Roman" pitchFamily="18" charset="0"/>
              </a:rPr>
              <a:t>давлатчилик</a:t>
            </a:r>
            <a:endParaRPr lang="ru-RU" sz="32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612"/>
          </a:xfrm>
          <a:solidFill>
            <a:schemeClr val="accent6"/>
          </a:solidFill>
        </p:spPr>
        <p:txBody>
          <a:bodyPr rtlCol="0">
            <a:normAutofit fontScale="90000"/>
          </a:bodyPr>
          <a:lstStyle/>
          <a:p>
            <a:pPr fontAlgn="auto">
              <a:spcAft>
                <a:spcPts val="0"/>
              </a:spcAft>
              <a:defRPr/>
            </a:pPr>
            <a:r>
              <a:rPr lang="uz-Cyrl-UZ" dirty="0" smtClean="0">
                <a:latin typeface="Times New Roman" pitchFamily="18" charset="0"/>
                <a:cs typeface="Times New Roman" pitchFamily="18" charset="0"/>
              </a:rPr>
              <a:t>“Авесто” ва давлатчилик</a:t>
            </a:r>
            <a:endParaRPr lang="ru-RU" dirty="0"/>
          </a:p>
        </p:txBody>
      </p:sp>
      <p:sp>
        <p:nvSpPr>
          <p:cNvPr id="3" name="Содержимое 2"/>
          <p:cNvSpPr>
            <a:spLocks noGrp="1"/>
          </p:cNvSpPr>
          <p:nvPr>
            <p:ph idx="1"/>
          </p:nvPr>
        </p:nvSpPr>
        <p:spPr>
          <a:xfrm>
            <a:off x="250825" y="857250"/>
            <a:ext cx="8642350" cy="6000750"/>
          </a:xfrm>
          <a:solidFill>
            <a:srgbClr val="CDF3FF"/>
          </a:solidFill>
        </p:spPr>
        <p:txBody>
          <a:bodyPr rtlCol="0">
            <a:normAutofit fontScale="92500" lnSpcReduction="10000"/>
          </a:bodyPr>
          <a:lstStyle/>
          <a:p>
            <a:pPr algn="just" fontAlgn="auto">
              <a:spcAft>
                <a:spcPts val="0"/>
              </a:spcAft>
              <a:defRPr/>
            </a:pPr>
            <a:r>
              <a:rPr lang="uz-Cyrl-UZ" sz="3800" dirty="0" smtClean="0">
                <a:solidFill>
                  <a:srgbClr val="FF0000"/>
                </a:solidFill>
                <a:latin typeface="Times New Roman" pitchFamily="18" charset="0"/>
                <a:cs typeface="Times New Roman" pitchFamily="18" charset="0"/>
              </a:rPr>
              <a:t>«Авеста» даври жамоаси уч қисмдан иборат:</a:t>
            </a:r>
          </a:p>
          <a:p>
            <a:pPr marL="742950" indent="-742950" algn="just" fontAlgn="auto">
              <a:spcAft>
                <a:spcPts val="0"/>
              </a:spcAft>
              <a:buFont typeface="Arial" panose="020B0604020202020204" pitchFamily="34" charset="0"/>
              <a:buAutoNum type="arabicParenR"/>
              <a:defRPr/>
            </a:pPr>
            <a:r>
              <a:rPr lang="uz-Cyrl-UZ" sz="3800" dirty="0" smtClean="0">
                <a:solidFill>
                  <a:srgbClr val="FF0000"/>
                </a:solidFill>
                <a:latin typeface="Times New Roman" pitchFamily="18" charset="0"/>
                <a:cs typeface="Times New Roman" pitchFamily="18" charset="0"/>
              </a:rPr>
              <a:t>«ратайштар»</a:t>
            </a:r>
          </a:p>
          <a:p>
            <a:pPr marL="742950" indent="-742950" algn="just" fontAlgn="auto">
              <a:spcAft>
                <a:spcPts val="0"/>
              </a:spcAft>
              <a:buFont typeface="Arial" panose="020B0604020202020204" pitchFamily="34" charset="0"/>
              <a:buAutoNum type="arabicParenR"/>
              <a:defRPr/>
            </a:pPr>
            <a:r>
              <a:rPr lang="uz-Cyrl-UZ" sz="3800" dirty="0" smtClean="0">
                <a:solidFill>
                  <a:srgbClr val="FF0000"/>
                </a:solidFill>
                <a:latin typeface="Times New Roman" pitchFamily="18" charset="0"/>
                <a:cs typeface="Times New Roman" pitchFamily="18" charset="0"/>
              </a:rPr>
              <a:t> «атриван» </a:t>
            </a:r>
          </a:p>
          <a:p>
            <a:pPr marL="742950" indent="-742950" algn="just" fontAlgn="auto">
              <a:spcAft>
                <a:spcPts val="0"/>
              </a:spcAft>
              <a:buFont typeface="Arial" panose="020B0604020202020204" pitchFamily="34" charset="0"/>
              <a:buAutoNum type="arabicParenR"/>
              <a:defRPr/>
            </a:pPr>
            <a:r>
              <a:rPr lang="uz-Cyrl-UZ" sz="3800" dirty="0" smtClean="0">
                <a:solidFill>
                  <a:srgbClr val="FF0000"/>
                </a:solidFill>
                <a:latin typeface="Times New Roman" pitchFamily="18" charset="0"/>
                <a:cs typeface="Times New Roman" pitchFamily="18" charset="0"/>
              </a:rPr>
              <a:t> «вастрьо-фшуйант» </a:t>
            </a:r>
          </a:p>
          <a:p>
            <a:pPr marL="0" indent="0" algn="just" fontAlgn="auto">
              <a:spcAft>
                <a:spcPts val="0"/>
              </a:spcAft>
              <a:buFont typeface="Arial" panose="020B0604020202020204" pitchFamily="34" charset="0"/>
              <a:buNone/>
              <a:defRPr/>
            </a:pPr>
            <a:r>
              <a:rPr lang="uz-Cyrl-UZ" sz="3800" dirty="0" smtClean="0">
                <a:solidFill>
                  <a:srgbClr val="FF0000"/>
                </a:solidFill>
                <a:latin typeface="Times New Roman" pitchFamily="18" charset="0"/>
                <a:cs typeface="Times New Roman" pitchFamily="18" charset="0"/>
              </a:rPr>
              <a:t>«</a:t>
            </a:r>
            <a:r>
              <a:rPr lang="uz-Cyrl-UZ" sz="3800" b="1" dirty="0" smtClean="0">
                <a:solidFill>
                  <a:srgbClr val="7030A0"/>
                </a:solidFill>
                <a:latin typeface="Times New Roman" pitchFamily="18" charset="0"/>
                <a:cs typeface="Times New Roman" pitchFamily="18" charset="0"/>
              </a:rPr>
              <a:t>Ратайштар</a:t>
            </a:r>
            <a:r>
              <a:rPr lang="uz-Cyrl-UZ" sz="3800" dirty="0" smtClean="0">
                <a:solidFill>
                  <a:srgbClr val="FF0000"/>
                </a:solidFill>
                <a:latin typeface="Times New Roman" pitchFamily="18" charset="0"/>
                <a:cs typeface="Times New Roman" pitchFamily="18" charset="0"/>
              </a:rPr>
              <a:t>» археологик жиҳатдан платформалар устига қурилган аркларда, «</a:t>
            </a:r>
            <a:r>
              <a:rPr lang="uz-Cyrl-UZ" sz="3800" b="1" dirty="0" smtClean="0">
                <a:solidFill>
                  <a:srgbClr val="7030A0"/>
                </a:solidFill>
                <a:latin typeface="Times New Roman" pitchFamily="18" charset="0"/>
                <a:cs typeface="Times New Roman" pitchFamily="18" charset="0"/>
              </a:rPr>
              <a:t>атриван</a:t>
            </a:r>
            <a:r>
              <a:rPr lang="uz-Cyrl-UZ" sz="3800" dirty="0" smtClean="0">
                <a:solidFill>
                  <a:srgbClr val="FF0000"/>
                </a:solidFill>
                <a:latin typeface="Times New Roman" pitchFamily="18" charset="0"/>
                <a:cs typeface="Times New Roman" pitchFamily="18" charset="0"/>
              </a:rPr>
              <a:t>» арклар атрофида қад кўтарган қалъасифат қўрғонларда, учинчи қатлам «</a:t>
            </a:r>
            <a:r>
              <a:rPr lang="uz-Cyrl-UZ" sz="3800" b="1" dirty="0" smtClean="0">
                <a:solidFill>
                  <a:srgbClr val="7030A0"/>
                </a:solidFill>
                <a:latin typeface="Times New Roman" pitchFamily="18" charset="0"/>
                <a:cs typeface="Times New Roman" pitchFamily="18" charset="0"/>
              </a:rPr>
              <a:t>вастрьо-фшуйант</a:t>
            </a:r>
            <a:r>
              <a:rPr lang="uz-Cyrl-UZ" sz="3800" dirty="0" smtClean="0">
                <a:solidFill>
                  <a:srgbClr val="FF0000"/>
                </a:solidFill>
                <a:latin typeface="Times New Roman" pitchFamily="18" charset="0"/>
                <a:cs typeface="Times New Roman" pitchFamily="18" charset="0"/>
              </a:rPr>
              <a:t>» эса арксиз қишлоқларда яшаган аҳолидир</a:t>
            </a:r>
            <a:r>
              <a:rPr lang="uz-Cyrl-UZ" sz="3800" dirty="0" smtClean="0">
                <a:solidFill>
                  <a:schemeClr val="tx1">
                    <a:lumMod val="95000"/>
                    <a:lumOff val="5000"/>
                  </a:schemeClr>
                </a:solidFill>
                <a:latin typeface="Times New Roman" pitchFamily="18" charset="0"/>
                <a:cs typeface="Times New Roman" pitchFamily="18" charset="0"/>
              </a:rPr>
              <a:t>.</a:t>
            </a:r>
            <a:endParaRPr lang="ru-RU" sz="3800" dirty="0" smtClean="0">
              <a:solidFill>
                <a:schemeClr val="tx1">
                  <a:lumMod val="95000"/>
                  <a:lumOff val="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439737"/>
          </a:xfrm>
          <a:solidFill>
            <a:schemeClr val="accent3">
              <a:lumMod val="20000"/>
              <a:lumOff val="80000"/>
            </a:schemeClr>
          </a:solidFill>
        </p:spPr>
        <p:txBody>
          <a:bodyPr rtlCol="0">
            <a:normAutofit fontScale="90000"/>
          </a:bodyPr>
          <a:lstStyle/>
          <a:p>
            <a:pPr fontAlgn="auto">
              <a:spcAft>
                <a:spcPts val="0"/>
              </a:spcAft>
              <a:defRPr/>
            </a:pPr>
            <a:r>
              <a:rPr lang="uz-Cyrl-UZ" dirty="0" smtClean="0">
                <a:latin typeface="Times New Roman" pitchFamily="18" charset="0"/>
                <a:cs typeface="Times New Roman" pitchFamily="18" charset="0"/>
              </a:rPr>
              <a:t>“Авесто” ва давлатчилик</a:t>
            </a:r>
            <a:endParaRPr lang="ru-RU" dirty="0"/>
          </a:p>
        </p:txBody>
      </p:sp>
      <p:sp>
        <p:nvSpPr>
          <p:cNvPr id="3" name="Содержимое 2"/>
          <p:cNvSpPr>
            <a:spLocks noGrp="1"/>
          </p:cNvSpPr>
          <p:nvPr>
            <p:ph idx="1"/>
          </p:nvPr>
        </p:nvSpPr>
        <p:spPr>
          <a:xfrm>
            <a:off x="179388" y="714375"/>
            <a:ext cx="8785225" cy="6143625"/>
          </a:xfrm>
          <a:solidFill>
            <a:schemeClr val="bg1">
              <a:lumMod val="85000"/>
            </a:schemeClr>
          </a:solidFill>
        </p:spPr>
        <p:txBody>
          <a:bodyPr rtlCol="0">
            <a:normAutofit fontScale="62500" lnSpcReduction="20000"/>
          </a:bodyPr>
          <a:lstStyle/>
          <a:p>
            <a:pPr algn="just" fontAlgn="auto" hangingPunct="0">
              <a:spcAft>
                <a:spcPts val="0"/>
              </a:spcAft>
              <a:defRPr/>
            </a:pPr>
            <a:r>
              <a:rPr lang="uz-Cyrl-UZ" b="1" dirty="0" smtClean="0">
                <a:latin typeface="Times New Roman" pitchFamily="18" charset="0"/>
                <a:cs typeface="Times New Roman" pitchFamily="18" charset="0"/>
              </a:rPr>
              <a:t>Шоҳларнинг уруш олдидан Митрадан мадад сўраш одатининг мавжудлигини илк давлатларнинг «Авеста» даврида шаклланганлиги ва улар ўртасида якка ҳокимлик учун жанглар бўлиб турганлигига ишорадир. «Авесто» даврида илк давлатларнинг шаклланганлигини исботловчи яна бир маълумот борки, бу Митранинг унга имон келтирган мамлакатларнинг бутунлигини сақлаб, зафарларга эришишга ундаши давлатчилик тўғрисида гапиришга имкон яратади.</a:t>
            </a:r>
            <a:endParaRPr lang="ru-RU" b="1" dirty="0" smtClean="0">
              <a:latin typeface="Times New Roman" pitchFamily="18" charset="0"/>
              <a:cs typeface="Times New Roman" pitchFamily="18" charset="0"/>
            </a:endParaRPr>
          </a:p>
          <a:p>
            <a:pPr algn="just" fontAlgn="auto" hangingPunct="0">
              <a:spcAft>
                <a:spcPts val="0"/>
              </a:spcAft>
              <a:defRPr/>
            </a:pPr>
            <a:r>
              <a:rPr lang="uz-Cyrl-UZ" b="1" dirty="0" smtClean="0">
                <a:latin typeface="Times New Roman" pitchFamily="18" charset="0"/>
                <a:cs typeface="Times New Roman" pitchFamily="18" charset="0"/>
              </a:rPr>
              <a:t>«Авесто»да таърифланган мамлакатлар, подшоҳликлар тўғрисидаги хабарлар асосида илк давлатлар борасида янги маълумотларни топишимиз мумкин. </a:t>
            </a:r>
            <a:endParaRPr lang="ru-RU" b="1" dirty="0" smtClean="0">
              <a:latin typeface="Times New Roman" pitchFamily="18" charset="0"/>
              <a:cs typeface="Times New Roman" pitchFamily="18" charset="0"/>
            </a:endParaRPr>
          </a:p>
          <a:p>
            <a:pPr algn="just" fontAlgn="auto" hangingPunct="0">
              <a:spcAft>
                <a:spcPts val="0"/>
              </a:spcAft>
              <a:buFont typeface="Arial" panose="020B0604020202020204" pitchFamily="34" charset="0"/>
              <a:buNone/>
              <a:defRPr/>
            </a:pPr>
            <a:r>
              <a:rPr lang="uz-Cyrl-UZ" b="1" dirty="0" smtClean="0">
                <a:latin typeface="Times New Roman" pitchFamily="18" charset="0"/>
                <a:cs typeface="Times New Roman" pitchFamily="18" charset="0"/>
              </a:rPr>
              <a:t>	</a:t>
            </a:r>
            <a:r>
              <a:rPr lang="uz-Cyrl-UZ" b="1" dirty="0" smtClean="0">
                <a:solidFill>
                  <a:srgbClr val="7030A0"/>
                </a:solidFill>
                <a:latin typeface="Times New Roman" pitchFamily="18" charset="0"/>
                <a:cs typeface="Times New Roman" pitchFamily="18" charset="0"/>
              </a:rPr>
              <a:t>Мазда берган кўркабой </a:t>
            </a:r>
            <a:endParaRPr lang="ru-RU" b="1" dirty="0" smtClean="0">
              <a:solidFill>
                <a:srgbClr val="7030A0"/>
              </a:solidFill>
              <a:latin typeface="Times New Roman" pitchFamily="18" charset="0"/>
              <a:cs typeface="Times New Roman" pitchFamily="18" charset="0"/>
            </a:endParaRPr>
          </a:p>
          <a:p>
            <a:pPr algn="just" fontAlgn="auto" hangingPunct="0">
              <a:spcAft>
                <a:spcPts val="0"/>
              </a:spcAft>
              <a:buFont typeface="Arial" panose="020B0604020202020204" pitchFamily="34" charset="0"/>
              <a:buNone/>
              <a:defRPr/>
            </a:pPr>
            <a:r>
              <a:rPr lang="uz-Cyrl-UZ" b="1" dirty="0" smtClean="0">
                <a:solidFill>
                  <a:srgbClr val="7030A0"/>
                </a:solidFill>
                <a:latin typeface="Times New Roman" pitchFamily="18" charset="0"/>
                <a:cs typeface="Times New Roman" pitchFamily="18" charset="0"/>
              </a:rPr>
              <a:t>	Хаошйанха Парадата </a:t>
            </a:r>
            <a:endParaRPr lang="ru-RU" b="1" dirty="0" smtClean="0">
              <a:solidFill>
                <a:srgbClr val="7030A0"/>
              </a:solidFill>
              <a:latin typeface="Times New Roman" pitchFamily="18" charset="0"/>
              <a:cs typeface="Times New Roman" pitchFamily="18" charset="0"/>
            </a:endParaRPr>
          </a:p>
          <a:p>
            <a:pPr algn="just" fontAlgn="auto" hangingPunct="0">
              <a:spcAft>
                <a:spcPts val="0"/>
              </a:spcAft>
              <a:buFont typeface="Arial" panose="020B0604020202020204" pitchFamily="34" charset="0"/>
              <a:buNone/>
              <a:defRPr/>
            </a:pPr>
            <a:r>
              <a:rPr lang="uz-Cyrl-UZ" b="1" dirty="0" smtClean="0">
                <a:solidFill>
                  <a:srgbClr val="7030A0"/>
                </a:solidFill>
                <a:latin typeface="Times New Roman" pitchFamily="18" charset="0"/>
                <a:cs typeface="Times New Roman" pitchFamily="18" charset="0"/>
              </a:rPr>
              <a:t>	Хара тоғи остида </a:t>
            </a:r>
            <a:endParaRPr lang="ru-RU" b="1" dirty="0" smtClean="0">
              <a:solidFill>
                <a:srgbClr val="7030A0"/>
              </a:solidFill>
              <a:latin typeface="Times New Roman" pitchFamily="18" charset="0"/>
              <a:cs typeface="Times New Roman" pitchFamily="18" charset="0"/>
            </a:endParaRPr>
          </a:p>
          <a:p>
            <a:pPr algn="just" fontAlgn="auto" hangingPunct="0">
              <a:spcAft>
                <a:spcPts val="0"/>
              </a:spcAft>
              <a:buFont typeface="Arial" panose="020B0604020202020204" pitchFamily="34" charset="0"/>
              <a:buNone/>
              <a:defRPr/>
            </a:pPr>
            <a:r>
              <a:rPr lang="uz-Cyrl-UZ" b="1" dirty="0" smtClean="0">
                <a:solidFill>
                  <a:srgbClr val="7030A0"/>
                </a:solidFill>
                <a:latin typeface="Times New Roman" pitchFamily="18" charset="0"/>
                <a:cs typeface="Times New Roman" pitchFamily="18" charset="0"/>
              </a:rPr>
              <a:t>	Ашига номоз йўллаб...</a:t>
            </a:r>
            <a:endParaRPr lang="ru-RU" b="1" dirty="0" smtClean="0">
              <a:solidFill>
                <a:srgbClr val="7030A0"/>
              </a:solidFill>
              <a:latin typeface="Times New Roman" pitchFamily="18" charset="0"/>
              <a:cs typeface="Times New Roman" pitchFamily="18" charset="0"/>
            </a:endParaRPr>
          </a:p>
          <a:p>
            <a:pPr algn="just" fontAlgn="auto" hangingPunct="0">
              <a:spcAft>
                <a:spcPts val="0"/>
              </a:spcAft>
              <a:buFont typeface="Arial" panose="020B0604020202020204" pitchFamily="34" charset="0"/>
              <a:buNone/>
              <a:defRPr/>
            </a:pPr>
            <a:r>
              <a:rPr lang="uz-Cyrl-UZ" b="1" dirty="0" smtClean="0">
                <a:latin typeface="Times New Roman" pitchFamily="18" charset="0"/>
                <a:cs typeface="Times New Roman" pitchFamily="18" charset="0"/>
              </a:rPr>
              <a:t>	Бу маълумотдан шуни англаш мумкинки, Парадата сулоласидан бўлган подшоҳ Хушанг (Хаошйанха) мамлакатни ҳар хил девлардан, офатлардан, бало-қазолардан қутқариш учун Ашидан тилак сўрайди. Аши тилакларни бажо келтиради. Бу маълумотдан шуни англаш мумкинки, Парадата сулоласи бошлиқ мамлакат ёхуд «ном» типидаги ҳудудий давлат бўлган, гап бу ерда унинг подшоҳи Хушанг тўғрисида кетмоқда.</a:t>
            </a:r>
            <a:endParaRPr lang="ru-RU" b="1" dirty="0" smtClean="0">
              <a:latin typeface="Times New Roman" pitchFamily="18" charset="0"/>
              <a:cs typeface="Times New Roman" pitchFamily="18" charset="0"/>
            </a:endParaRPr>
          </a:p>
          <a:p>
            <a:pPr algn="just" fontAlgn="auto" hangingPunct="0">
              <a:spcAft>
                <a:spcPts val="0"/>
              </a:spcAft>
              <a:defRPr/>
            </a:pPr>
            <a:endParaRPr lang="ru-RU" b="1" dirty="0" smtClean="0">
              <a:latin typeface="Times New Roman" pitchFamily="18" charset="0"/>
              <a:cs typeface="Times New Roman" pitchFamily="18" charset="0"/>
            </a:endParaRPr>
          </a:p>
          <a:p>
            <a:pPr algn="just" fontAlgn="auto">
              <a:spcAft>
                <a:spcPts val="0"/>
              </a:spcAft>
              <a:defRPr/>
            </a:pPr>
            <a:endParaRPr lang="ru-RU"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582612"/>
          </a:xfrm>
          <a:solidFill>
            <a:schemeClr val="bg1">
              <a:lumMod val="95000"/>
            </a:schemeClr>
          </a:solidFill>
        </p:spPr>
        <p:txBody>
          <a:bodyPr rtlCol="0">
            <a:normAutofit fontScale="90000"/>
          </a:bodyPr>
          <a:lstStyle/>
          <a:p>
            <a:pPr fontAlgn="auto">
              <a:spcAft>
                <a:spcPts val="0"/>
              </a:spcAft>
              <a:defRPr/>
            </a:pPr>
            <a:r>
              <a:rPr lang="uz-Cyrl-UZ" dirty="0" smtClean="0">
                <a:latin typeface="Times New Roman" pitchFamily="18" charset="0"/>
                <a:cs typeface="Times New Roman" pitchFamily="18" charset="0"/>
              </a:rPr>
              <a:t>“Авесто” ва давлатчилик</a:t>
            </a:r>
            <a:endParaRPr lang="ru-RU" dirty="0"/>
          </a:p>
        </p:txBody>
      </p:sp>
      <p:sp>
        <p:nvSpPr>
          <p:cNvPr id="3" name="Содержимое 2"/>
          <p:cNvSpPr>
            <a:spLocks noGrp="1"/>
          </p:cNvSpPr>
          <p:nvPr>
            <p:ph idx="1"/>
          </p:nvPr>
        </p:nvSpPr>
        <p:spPr>
          <a:xfrm>
            <a:off x="179388" y="857250"/>
            <a:ext cx="8785225" cy="6000750"/>
          </a:xfrm>
          <a:solidFill>
            <a:schemeClr val="accent1">
              <a:lumMod val="20000"/>
              <a:lumOff val="80000"/>
            </a:schemeClr>
          </a:solidFill>
        </p:spPr>
        <p:txBody>
          <a:bodyPr rtlCol="0">
            <a:normAutofit fontScale="77500" lnSpcReduction="20000"/>
          </a:bodyPr>
          <a:lstStyle/>
          <a:p>
            <a:pPr algn="just" fontAlgn="auto" hangingPunct="0">
              <a:spcAft>
                <a:spcPts val="0"/>
              </a:spcAft>
              <a:defRPr/>
            </a:pPr>
            <a:r>
              <a:rPr lang="uz-Cyrl-UZ" b="1" dirty="0" smtClean="0">
                <a:latin typeface="Times New Roman" pitchFamily="18" charset="0"/>
                <a:cs typeface="Times New Roman" pitchFamily="18" charset="0"/>
              </a:rPr>
              <a:t>«Авесто»да эслаб ўтилган яна бир сулола, тўғрироғи Атвийа уруғи вориси Трайтаона тўрт бурчакли Варнада (қўрғонда) Ашидан мадад сўрагани ва Ашининг унга мадад берганлиги тўғрисида маълумот бор. </a:t>
            </a:r>
          </a:p>
          <a:p>
            <a:pPr algn="just" fontAlgn="auto" hangingPunct="0">
              <a:spcAft>
                <a:spcPts val="0"/>
              </a:spcAft>
              <a:defRPr/>
            </a:pPr>
            <a:r>
              <a:rPr lang="uz-Cyrl-UZ" b="1" dirty="0" smtClean="0">
                <a:latin typeface="Times New Roman" pitchFamily="18" charset="0"/>
                <a:cs typeface="Times New Roman" pitchFamily="18" charset="0"/>
              </a:rPr>
              <a:t>Бундан шуни англаш мумкинки, «Авесто» даврида Атвийа уруғидан иборат мифологик юрт бўлган ва унинг ҳокими Трайтаона исмли шоҳ бўлган. </a:t>
            </a:r>
            <a:endParaRPr lang="ru-RU" b="1" dirty="0" smtClean="0">
              <a:latin typeface="Times New Roman" pitchFamily="18" charset="0"/>
              <a:cs typeface="Times New Roman" pitchFamily="18" charset="0"/>
            </a:endParaRPr>
          </a:p>
          <a:p>
            <a:pPr algn="just" fontAlgn="auto" hangingPunct="0">
              <a:spcAft>
                <a:spcPts val="0"/>
              </a:spcAft>
              <a:defRPr/>
            </a:pPr>
            <a:r>
              <a:rPr lang="uz-Cyrl-UZ" b="1" dirty="0" smtClean="0">
                <a:latin typeface="Times New Roman" pitchFamily="18" charset="0"/>
                <a:cs typeface="Times New Roman" pitchFamily="18" charset="0"/>
              </a:rPr>
              <a:t>Яна бир мифологик юрт - Хйаона тўғрисида ҳам «Авесто»</a:t>
            </a:r>
            <a:r>
              <a:rPr lang="ru-RU" b="1" dirty="0" smtClean="0">
                <a:latin typeface="Times New Roman" pitchFamily="18" charset="0"/>
                <a:cs typeface="Times New Roman" pitchFamily="18" charset="0"/>
              </a:rPr>
              <a:t>да</a:t>
            </a:r>
            <a:r>
              <a:rPr lang="uz-Cyrl-UZ" b="1" dirty="0" smtClean="0">
                <a:latin typeface="Times New Roman" pitchFamily="18" charset="0"/>
                <a:cs typeface="Times New Roman" pitchFamily="18" charset="0"/>
              </a:rPr>
              <a:t> маълумотлар б</a:t>
            </a:r>
            <a:r>
              <a:rPr lang="ru-RU" b="1" dirty="0" smtClean="0">
                <a:latin typeface="Times New Roman" pitchFamily="18" charset="0"/>
                <a:cs typeface="Times New Roman" pitchFamily="18" charset="0"/>
              </a:rPr>
              <a:t>ор</a:t>
            </a:r>
            <a:r>
              <a:rPr lang="uz-Cyrl-UZ" b="1" dirty="0" smtClean="0">
                <a:latin typeface="Times New Roman" pitchFamily="18" charset="0"/>
                <a:cs typeface="Times New Roman" pitchFamily="18" charset="0"/>
              </a:rPr>
              <a:t>. Бу юртнинг доҳийси Арэжатаспа бўлиб, Виштаспанинг душмани саналган, яъни зардуштийликни қабул қилмаган. Виштаспа унга қарши курашда Ашидан мадад сўраганлиги тўғрисида хабарлар бор. Бу маълумотдан шундай хулоса чиқариш мумкинки, «Авеста» даврида Хйаона номли ҳудудий бирлашма бўлган ва бу бирлашмага зардуштийликни қабул қилмаган Арэжатаспа исмли «қаҳрамон» раҳбарлик қилган. </a:t>
            </a:r>
            <a:endParaRPr lang="ru-RU" b="1" dirty="0" smtClean="0">
              <a:latin typeface="Times New Roman" pitchFamily="18" charset="0"/>
              <a:cs typeface="Times New Roman" pitchFamily="18" charset="0"/>
            </a:endParaRPr>
          </a:p>
          <a:p>
            <a:pPr algn="just" fontAlgn="auto">
              <a:spcAft>
                <a:spcPts val="0"/>
              </a:spcAft>
              <a:defRPr/>
            </a:pPr>
            <a:endParaRPr lang="ru-RU"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296862"/>
          </a:xfrm>
        </p:spPr>
        <p:txBody>
          <a:bodyPr rtlCol="0">
            <a:normAutofit fontScale="90000"/>
          </a:bodyPr>
          <a:lstStyle/>
          <a:p>
            <a:pPr fontAlgn="auto">
              <a:spcAft>
                <a:spcPts val="0"/>
              </a:spcAft>
              <a:defRPr/>
            </a:pPr>
            <a:r>
              <a:rPr lang="uz-Cyrl-UZ" dirty="0" smtClean="0">
                <a:latin typeface="Times New Roman" pitchFamily="18" charset="0"/>
                <a:cs typeface="Times New Roman" pitchFamily="18" charset="0"/>
              </a:rPr>
              <a:t>“Авеста” ва давлатчилик</a:t>
            </a:r>
            <a:endParaRPr lang="ru-RU" dirty="0"/>
          </a:p>
        </p:txBody>
      </p:sp>
      <p:sp>
        <p:nvSpPr>
          <p:cNvPr id="3" name="Содержимое 2"/>
          <p:cNvSpPr>
            <a:spLocks noGrp="1"/>
          </p:cNvSpPr>
          <p:nvPr>
            <p:ph idx="1"/>
          </p:nvPr>
        </p:nvSpPr>
        <p:spPr>
          <a:xfrm>
            <a:off x="0" y="714375"/>
            <a:ext cx="9144000" cy="6143625"/>
          </a:xfrm>
        </p:spPr>
        <p:txBody>
          <a:bodyPr rtlCol="0">
            <a:normAutofit fontScale="92500" lnSpcReduction="20000"/>
          </a:bodyPr>
          <a:lstStyle/>
          <a:p>
            <a:pPr algn="just" fontAlgn="auto">
              <a:spcAft>
                <a:spcPts val="0"/>
              </a:spcAft>
              <a:defRPr/>
            </a:pPr>
            <a:r>
              <a:rPr lang="uz-Cyrl-UZ" b="1" dirty="0" smtClean="0">
                <a:latin typeface="Times New Roman" pitchFamily="18" charset="0"/>
                <a:cs typeface="Times New Roman" pitchFamily="18" charset="0"/>
              </a:rPr>
              <a:t>«Авеста»нинг Яшт қисмида кўчманчи тур қабиласининг шоҳи Франграсьян (Афрасиёб) бутун арийлар мамлакатининг ҳукмдори сифатида тилга олинади. «Авеста» маълумотларига қараганда, Кави Усаннинг ўғли Сьяваршан Франграсьянга, яъни «Турлар мамлакатига қочади» ва «баланд илоҳий Кангхе» устига Хшатросаука қўрғонига асос солади. Бу маълумотлар кўчманчилар дунёси давлатчилиги тарихида, айниқса, уларнинг шоҳи Франграсьяннинг бутун арийлар устидан ҳукмронлик қилганлиги тўғрисидаги маълумотларни кўчманчилар дунёси илк давлатчилиги борасида янги маълумотлар сифатида қабул қилиниши мумкин.</a:t>
            </a:r>
            <a:endParaRPr lang="ru-RU"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296862"/>
          </a:xfrm>
        </p:spPr>
        <p:txBody>
          <a:bodyPr rtlCol="0">
            <a:normAutofit fontScale="90000"/>
          </a:bodyPr>
          <a:lstStyle/>
          <a:p>
            <a:pPr fontAlgn="auto">
              <a:spcAft>
                <a:spcPts val="0"/>
              </a:spcAft>
              <a:defRPr/>
            </a:pPr>
            <a:r>
              <a:rPr lang="uz-Cyrl-UZ" dirty="0" smtClean="0">
                <a:latin typeface="Times New Roman" pitchFamily="18" charset="0"/>
                <a:cs typeface="Times New Roman" pitchFamily="18" charset="0"/>
              </a:rPr>
              <a:t>“Авеста” ва давлатчилик</a:t>
            </a:r>
            <a:endParaRPr lang="ru-RU" dirty="0"/>
          </a:p>
        </p:txBody>
      </p:sp>
      <p:sp>
        <p:nvSpPr>
          <p:cNvPr id="3" name="Содержимое 2"/>
          <p:cNvSpPr>
            <a:spLocks noGrp="1"/>
          </p:cNvSpPr>
          <p:nvPr>
            <p:ph idx="1"/>
          </p:nvPr>
        </p:nvSpPr>
        <p:spPr>
          <a:xfrm>
            <a:off x="0" y="714375"/>
            <a:ext cx="9144000" cy="6143625"/>
          </a:xfrm>
        </p:spPr>
        <p:txBody>
          <a:bodyPr rtlCol="0">
            <a:normAutofit lnSpcReduction="10000"/>
          </a:bodyPr>
          <a:lstStyle/>
          <a:p>
            <a:pPr algn="just" fontAlgn="auto" hangingPunct="0">
              <a:spcAft>
                <a:spcPts val="0"/>
              </a:spcAft>
              <a:defRPr/>
            </a:pPr>
            <a:r>
              <a:rPr lang="uz-Cyrl-UZ" b="1" dirty="0" smtClean="0">
                <a:latin typeface="Times New Roman" pitchFamily="18" charset="0"/>
                <a:cs typeface="Times New Roman" pitchFamily="18" charset="0"/>
              </a:rPr>
              <a:t>Юнон манбалари бўйича илк темир даврида Бақтрия ҳудудида Паретака мамлакати бўлганлигини яхши биламиз. Александр Македонский армиясининг Мароқанддан Бақтрга кетиш йўлида Наутака, Ксениппа, Бубакена ва Габаза ўлкалари билан бирга Паретакадан ҳам ўтганлиги тўғрисида ёзма маълумотлар сақланган. Бизнинг фикримизча, «Авеста»да эсланадиган «Парадата» ва </a:t>
            </a:r>
            <a:r>
              <a:rPr lang="ru-RU" b="1" dirty="0" err="1" smtClean="0">
                <a:latin typeface="Times New Roman" pitchFamily="18" charset="0"/>
                <a:cs typeface="Times New Roman" pitchFamily="18" charset="0"/>
              </a:rPr>
              <a:t>ю</a:t>
            </a:r>
            <a:r>
              <a:rPr lang="uz-Cyrl-UZ" b="1" dirty="0" smtClean="0">
                <a:latin typeface="Times New Roman" pitchFamily="18" charset="0"/>
                <a:cs typeface="Times New Roman" pitchFamily="18" charset="0"/>
              </a:rPr>
              <a:t>нон манбаларида таъкидланган «Паретака» бир мамлакатни, Бақтрия ҳудудидаги «ном» типидаги давлатни англатади. </a:t>
            </a:r>
            <a:endParaRPr lang="ru-RU" b="1" dirty="0" smtClean="0">
              <a:latin typeface="Times New Roman" pitchFamily="18" charset="0"/>
              <a:cs typeface="Times New Roman" pitchFamily="18" charset="0"/>
            </a:endParaRPr>
          </a:p>
          <a:p>
            <a:pPr fontAlgn="auto" hangingPunct="0">
              <a:spcAft>
                <a:spcPts val="0"/>
              </a:spcAft>
              <a:defRPr/>
            </a:pPr>
            <a:endParaRPr lang="uz-Cyrl-UZ"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296862"/>
          </a:xfrm>
        </p:spPr>
        <p:txBody>
          <a:bodyPr rtlCol="0">
            <a:normAutofit fontScale="90000"/>
          </a:bodyPr>
          <a:lstStyle/>
          <a:p>
            <a:pPr fontAlgn="auto">
              <a:spcAft>
                <a:spcPts val="0"/>
              </a:spcAft>
              <a:defRPr/>
            </a:pPr>
            <a:r>
              <a:rPr lang="uz-Cyrl-UZ" dirty="0" smtClean="0">
                <a:latin typeface="Times New Roman" pitchFamily="18" charset="0"/>
                <a:cs typeface="Times New Roman" pitchFamily="18" charset="0"/>
              </a:rPr>
              <a:t>“Авеста” ва давлатчилик</a:t>
            </a:r>
            <a:endParaRPr lang="ru-RU" dirty="0"/>
          </a:p>
        </p:txBody>
      </p:sp>
      <p:sp>
        <p:nvSpPr>
          <p:cNvPr id="3" name="Содержимое 2"/>
          <p:cNvSpPr>
            <a:spLocks noGrp="1"/>
          </p:cNvSpPr>
          <p:nvPr>
            <p:ph idx="1"/>
          </p:nvPr>
        </p:nvSpPr>
        <p:spPr>
          <a:xfrm>
            <a:off x="0" y="714375"/>
            <a:ext cx="9144000" cy="6143625"/>
          </a:xfrm>
        </p:spPr>
        <p:txBody>
          <a:bodyPr rtlCol="0">
            <a:normAutofit lnSpcReduction="10000"/>
          </a:bodyPr>
          <a:lstStyle/>
          <a:p>
            <a:pPr algn="just" fontAlgn="auto" hangingPunct="0">
              <a:spcAft>
                <a:spcPts val="0"/>
              </a:spcAft>
              <a:defRPr/>
            </a:pPr>
            <a:r>
              <a:rPr lang="uz-Cyrl-UZ" b="1" dirty="0" smtClean="0">
                <a:latin typeface="Times New Roman" pitchFamily="18" charset="0"/>
                <a:cs typeface="Times New Roman" pitchFamily="18" charset="0"/>
              </a:rPr>
              <a:t>Бақтрия ҳудудида илк темир даврида зардуштийлик урф-одатига тамоман зид бўлган майитни ёққанлик аломатлари Пишактепада кузатилган. Ушбу археологик манбани «Авеста»да тасвирланган зардуштийликни қабул қилмай, Кави Виштаспа билан жанг қилган Хйана уруғи бошлиғи Арэжатаспа воқеалари билан боғлаш мумкин. Негаки, зардуштийлик энг ривожланган Бақтрияда майитни ёқиш одатининг сақланиб қолишини бошқа бирон бир тарихий воқеликлар билан тушунтиришнинг иложи йўқ.</a:t>
            </a:r>
            <a:endParaRPr lang="ru-RU" b="1" dirty="0" smtClean="0">
              <a:latin typeface="Times New Roman" pitchFamily="18" charset="0"/>
              <a:cs typeface="Times New Roman" pitchFamily="18" charset="0"/>
            </a:endParaRPr>
          </a:p>
          <a:p>
            <a:pPr fontAlgn="auto">
              <a:spcAft>
                <a:spcPts val="0"/>
              </a:spcAft>
              <a:defRPr/>
            </a:pPr>
            <a:endParaRPr lang="ru-RU"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Заголовок 1"/>
          <p:cNvSpPr>
            <a:spLocks noGrp="1"/>
          </p:cNvSpPr>
          <p:nvPr>
            <p:ph type="title"/>
          </p:nvPr>
        </p:nvSpPr>
        <p:spPr>
          <a:xfrm>
            <a:off x="0" y="0"/>
            <a:ext cx="9144000" cy="785813"/>
          </a:xfrm>
          <a:solidFill>
            <a:schemeClr val="accent1"/>
          </a:solidFill>
        </p:spPr>
        <p:txBody>
          <a:bodyPr/>
          <a:lstStyle/>
          <a:p>
            <a:r>
              <a:rPr lang="uz-Cyrl-UZ" altLang="ru-RU" smtClean="0">
                <a:latin typeface="Times New Roman" panose="02020603050405020304" pitchFamily="18" charset="0"/>
                <a:cs typeface="Times New Roman" panose="02020603050405020304" pitchFamily="18" charset="0"/>
              </a:rPr>
              <a:t>“Авеста” ва давлатчилик</a:t>
            </a:r>
            <a:endParaRPr lang="ru-RU" altLang="ru-RU" smtClean="0"/>
          </a:p>
        </p:txBody>
      </p:sp>
      <p:sp>
        <p:nvSpPr>
          <p:cNvPr id="3" name="Содержимое 2"/>
          <p:cNvSpPr>
            <a:spLocks noGrp="1"/>
          </p:cNvSpPr>
          <p:nvPr>
            <p:ph idx="1"/>
          </p:nvPr>
        </p:nvSpPr>
        <p:spPr>
          <a:xfrm>
            <a:off x="0" y="785813"/>
            <a:ext cx="9144000" cy="6072187"/>
          </a:xfrm>
          <a:solidFill>
            <a:schemeClr val="tx2">
              <a:lumMod val="20000"/>
              <a:lumOff val="80000"/>
            </a:schemeClr>
          </a:solidFill>
        </p:spPr>
        <p:txBody>
          <a:bodyPr rtlCol="0">
            <a:normAutofit fontScale="62500" lnSpcReduction="20000"/>
          </a:bodyPr>
          <a:lstStyle/>
          <a:p>
            <a:pPr algn="just" fontAlgn="auto" hangingPunct="0">
              <a:spcAft>
                <a:spcPts val="0"/>
              </a:spcAft>
              <a:defRPr/>
            </a:pPr>
            <a:endParaRPr lang="uz-Cyrl-UZ" b="1" dirty="0" smtClean="0">
              <a:latin typeface="Times New Roman" pitchFamily="18" charset="0"/>
              <a:cs typeface="Times New Roman" pitchFamily="18" charset="0"/>
            </a:endParaRPr>
          </a:p>
          <a:p>
            <a:pPr algn="just" fontAlgn="auto" hangingPunct="0">
              <a:spcAft>
                <a:spcPts val="0"/>
              </a:spcAft>
              <a:defRPr/>
            </a:pPr>
            <a:r>
              <a:rPr lang="uz-Cyrl-UZ" b="1" dirty="0" smtClean="0">
                <a:latin typeface="Times New Roman" pitchFamily="18" charset="0"/>
                <a:cs typeface="Times New Roman" pitchFamily="18" charset="0"/>
              </a:rPr>
              <a:t>«Авеста»да уруғлар номи сифатида эсланган Парадата, Атвийа, Хйона ва умуман илк Кавиларни сиёсий бирлашмалар, ҳудудий давлатлар сифатида эътироф этишни таклиф этамиз. Негаки, «Авеста»да улар ўз эрки учун, диний эркинликлари учун курашган шоҳликлар сифатида куйланади.</a:t>
            </a:r>
            <a:endParaRPr lang="ru-RU" b="1" dirty="0" smtClean="0">
              <a:latin typeface="Times New Roman" pitchFamily="18" charset="0"/>
              <a:cs typeface="Times New Roman" pitchFamily="18" charset="0"/>
            </a:endParaRPr>
          </a:p>
          <a:p>
            <a:pPr marL="0" indent="0" algn="just" fontAlgn="auto" hangingPunct="0">
              <a:spcAft>
                <a:spcPts val="0"/>
              </a:spcAft>
              <a:buFont typeface="Arial" panose="020B0604020202020204" pitchFamily="34" charset="0"/>
              <a:buNone/>
              <a:defRPr/>
            </a:pPr>
            <a:endParaRPr lang="uz-Cyrl-UZ" sz="800" b="1" dirty="0" smtClean="0">
              <a:latin typeface="Times New Roman" pitchFamily="18" charset="0"/>
              <a:cs typeface="Times New Roman" pitchFamily="18" charset="0"/>
            </a:endParaRPr>
          </a:p>
          <a:p>
            <a:pPr algn="just" fontAlgn="auto" hangingPunct="0">
              <a:spcAft>
                <a:spcPts val="0"/>
              </a:spcAft>
              <a:defRPr/>
            </a:pPr>
            <a:r>
              <a:rPr lang="uz-Cyrl-UZ" b="1" dirty="0" smtClean="0">
                <a:latin typeface="Times New Roman" pitchFamily="18" charset="0"/>
                <a:cs typeface="Times New Roman" pitchFamily="18" charset="0"/>
              </a:rPr>
              <a:t>«Авеста»нинг Видевдат алқовида Заратуштра ва Ахурамазданинг савол ва жавоблари ифодаланган бўлиб, мамлакатларнинг яратилиши борасида баённомалар мавжуд. Ушбу баённомаларга мувофиқ Ахурамазданинг энг аввал Арьяна-Вайджани, иккинчи ўринда Гава Сугда, сўнг Мору, Бахди, Хоройу каби жами 16 та мамлакатни «яратганлиги» ҳақида маълумотлар мавжуд. Ушбу маълумотлар шуни кўрсатадики «Авеста»нинг Видевдат алқови Яшт алқовига нисбатан давр жиҳатидан кейин ёзилган деб айтиш мумкин. Чунки бу ерда тарихий географик номлар аниқ кўрсатилган.</a:t>
            </a:r>
            <a:endParaRPr lang="ru-RU" b="1" dirty="0" smtClean="0">
              <a:latin typeface="Times New Roman" pitchFamily="18" charset="0"/>
              <a:cs typeface="Times New Roman" pitchFamily="18" charset="0"/>
            </a:endParaRPr>
          </a:p>
          <a:p>
            <a:pPr algn="just" fontAlgn="auto">
              <a:spcAft>
                <a:spcPts val="0"/>
              </a:spcAft>
              <a:defRPr/>
            </a:pPr>
            <a:endParaRPr lang="uz-Cyrl-UZ" sz="1400" b="1" dirty="0" smtClean="0">
              <a:latin typeface="Times New Roman" pitchFamily="18" charset="0"/>
              <a:cs typeface="Times New Roman" pitchFamily="18" charset="0"/>
            </a:endParaRPr>
          </a:p>
          <a:p>
            <a:pPr algn="just" fontAlgn="auto">
              <a:spcAft>
                <a:spcPts val="0"/>
              </a:spcAft>
              <a:defRPr/>
            </a:pPr>
            <a:r>
              <a:rPr lang="uz-Cyrl-UZ" b="1" dirty="0" smtClean="0">
                <a:latin typeface="Times New Roman" pitchFamily="18" charset="0"/>
                <a:cs typeface="Times New Roman" pitchFamily="18" charset="0"/>
              </a:rPr>
              <a:t>Шундай қилиб, «Авеста»нинг Яшт китобида эсланадиган Парадата(Паретака), Атвийа, Хйана, Кави ва Тур каби юрт номларини шаклланиб келаётган ҳудудий давлатлар сифатида қабул қилишни таклиф этамиз. Фикримизча, шу ва шу каби ҳудудий давлатлар асосида Аряна-Вайджа (Арийлар юрти), Гава Сугда (Сўғд), Мору (Марғиёна), Бахди (Бақтрия), Хоройу (Хваразм) каби йирик давлатлар пайдо бўлган.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Заголовок 1"/>
          <p:cNvSpPr>
            <a:spLocks noGrp="1"/>
          </p:cNvSpPr>
          <p:nvPr>
            <p:ph type="title"/>
          </p:nvPr>
        </p:nvSpPr>
        <p:spPr>
          <a:xfrm>
            <a:off x="0" y="0"/>
            <a:ext cx="9144000" cy="785813"/>
          </a:xfrm>
          <a:solidFill>
            <a:schemeClr val="accent1"/>
          </a:solidFill>
        </p:spPr>
        <p:txBody>
          <a:bodyPr/>
          <a:lstStyle/>
          <a:p>
            <a:r>
              <a:rPr lang="uz-Cyrl-UZ" altLang="ru-RU" smtClean="0">
                <a:latin typeface="Times New Roman" panose="02020603050405020304" pitchFamily="18" charset="0"/>
                <a:cs typeface="Times New Roman" panose="02020603050405020304" pitchFamily="18" charset="0"/>
              </a:rPr>
              <a:t>“Авеста” ва давлатчилик</a:t>
            </a:r>
            <a:endParaRPr lang="ru-RU" altLang="ru-RU" smtClean="0"/>
          </a:p>
        </p:txBody>
      </p:sp>
      <p:sp>
        <p:nvSpPr>
          <p:cNvPr id="3" name="Содержимое 2"/>
          <p:cNvSpPr>
            <a:spLocks noGrp="1"/>
          </p:cNvSpPr>
          <p:nvPr>
            <p:ph idx="1"/>
          </p:nvPr>
        </p:nvSpPr>
        <p:spPr>
          <a:xfrm>
            <a:off x="0" y="785813"/>
            <a:ext cx="9144000" cy="6072187"/>
          </a:xfrm>
          <a:solidFill>
            <a:schemeClr val="tx2">
              <a:lumMod val="20000"/>
              <a:lumOff val="80000"/>
            </a:schemeClr>
          </a:solidFill>
        </p:spPr>
        <p:txBody>
          <a:bodyPr rtlCol="0">
            <a:normAutofit fontScale="92500" lnSpcReduction="10000"/>
          </a:bodyPr>
          <a:lstStyle/>
          <a:p>
            <a:pPr algn="just" fontAlgn="auto" hangingPunct="0">
              <a:spcAft>
                <a:spcPts val="0"/>
              </a:spcAft>
              <a:defRPr/>
            </a:pPr>
            <a:endParaRPr lang="uz-Cyrl-UZ" b="1" dirty="0" smtClean="0">
              <a:latin typeface="Times New Roman" pitchFamily="18" charset="0"/>
              <a:cs typeface="Times New Roman" pitchFamily="18" charset="0"/>
            </a:endParaRPr>
          </a:p>
          <a:p>
            <a:pPr algn="just" fontAlgn="auto">
              <a:spcAft>
                <a:spcPts val="0"/>
              </a:spcAft>
              <a:defRPr/>
            </a:pPr>
            <a:r>
              <a:rPr lang="en-US" dirty="0" err="1">
                <a:latin typeface="Times New Roman" pitchFamily="18" charset="0"/>
                <a:cs typeface="Times New Roman" pitchFamily="18" charset="0"/>
              </a:rPr>
              <a:t>Zardushtiylikning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asosiy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manbasi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Avestoda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Birinchi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bor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muqaddas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olov</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Ozarxurra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Airyanem-Vaeja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ba’zi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manbalarda</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Eran-vej</a:t>
            </a:r>
            <a:r>
              <a:rPr lang="en-US" dirty="0">
                <a:latin typeface="Times New Roman" pitchFamily="18" charset="0"/>
                <a:cs typeface="Times New Roman" pitchFamily="18" charset="0"/>
              </a:rPr>
              <a:t>»)da </a:t>
            </a:r>
            <a:r>
              <a:rPr lang="en-US" dirty="0" err="1">
                <a:latin typeface="Times New Roman" pitchFamily="18" charset="0"/>
                <a:cs typeface="Times New Roman" pitchFamily="18" charset="0"/>
              </a:rPr>
              <a:t>yoqildi</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deyiladi</a:t>
            </a:r>
            <a:r>
              <a:rPr lang="en-US" dirty="0">
                <a:latin typeface="Times New Roman" pitchFamily="18" charset="0"/>
                <a:cs typeface="Times New Roman" pitchFamily="18" charset="0"/>
              </a:rPr>
              <a:t>.</a:t>
            </a:r>
            <a:endParaRPr lang="ru-RU" dirty="0">
              <a:latin typeface="Times New Roman" pitchFamily="18" charset="0"/>
              <a:cs typeface="Times New Roman" pitchFamily="18" charset="0"/>
            </a:endParaRPr>
          </a:p>
          <a:p>
            <a:pPr algn="just" fontAlgn="auto">
              <a:spcAft>
                <a:spcPts val="0"/>
              </a:spcAft>
              <a:defRPr/>
            </a:pP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Airyanem-Vaeja»ning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geografik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iqlimiy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tavsifi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Xorazmnikiga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to‘g‘ri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keladi</a:t>
            </a:r>
            <a:r>
              <a:rPr lang="en-US" dirty="0">
                <a:latin typeface="Times New Roman" pitchFamily="18" charset="0"/>
                <a:cs typeface="Times New Roman" pitchFamily="18" charset="0"/>
              </a:rPr>
              <a:t>. </a:t>
            </a:r>
            <a:endParaRPr lang="ru-RU" dirty="0" smtClean="0">
              <a:latin typeface="Times New Roman" pitchFamily="18" charset="0"/>
              <a:cs typeface="Times New Roman" pitchFamily="18" charset="0"/>
            </a:endParaRPr>
          </a:p>
          <a:p>
            <a:pPr algn="just" fontAlgn="auto">
              <a:spcAft>
                <a:spcPts val="0"/>
              </a:spcAft>
              <a:defRPr/>
            </a:pPr>
            <a:r>
              <a:rPr lang="en-US" dirty="0" err="1" smtClean="0">
                <a:latin typeface="Times New Roman" pitchFamily="18" charset="0"/>
                <a:cs typeface="Times New Roman" pitchFamily="18" charset="0"/>
              </a:rPr>
              <a:t>Avestoda</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Axura</a:t>
            </a:r>
            <a:r>
              <a:rPr lang="en-US" dirty="0">
                <a:latin typeface="Times New Roman" pitchFamily="18" charset="0"/>
                <a:cs typeface="Times New Roman" pitchFamily="18" charset="0"/>
              </a:rPr>
              <a:t>-Mazda </a:t>
            </a:r>
            <a:r>
              <a:rPr lang="en-US" dirty="0" err="1">
                <a:latin typeface="Times New Roman" pitchFamily="18" charset="0"/>
                <a:cs typeface="Times New Roman" pitchFamily="18" charset="0"/>
              </a:rPr>
              <a:t>tomonidan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yaratilgan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Barakat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najot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sohibi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bo‘lgan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qator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mamlakatlar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zikr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etiladi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ularning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birinchisi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dunyoda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hech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narsa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chiroyiga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teng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kela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olmas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Airyanem-Vaeja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keyin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esa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odamlar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chorva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podalariga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mo‘l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Sug‘d</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qudratli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muqaddas</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Mouru</a:t>
            </a:r>
            <a:r>
              <a:rPr lang="en-US" dirty="0">
                <a:latin typeface="Times New Roman" pitchFamily="18" charset="0"/>
                <a:cs typeface="Times New Roman" pitchFamily="18" charset="0"/>
              </a:rPr>
              <a:t> (Marv), «</a:t>
            </a:r>
            <a:r>
              <a:rPr lang="en-US" dirty="0" err="1">
                <a:latin typeface="Times New Roman" pitchFamily="18" charset="0"/>
                <a:cs typeface="Times New Roman" pitchFamily="18" charset="0"/>
              </a:rPr>
              <a:t>baland</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ko‘tarilgan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bayroqlar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mamlakati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Baxdi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Baqtriya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zikr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etiladi</a:t>
            </a:r>
            <a:r>
              <a:rPr lang="en-US" dirty="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Заголовок 1"/>
          <p:cNvSpPr>
            <a:spLocks noGrp="1"/>
          </p:cNvSpPr>
          <p:nvPr>
            <p:ph type="title"/>
          </p:nvPr>
        </p:nvSpPr>
        <p:spPr>
          <a:xfrm>
            <a:off x="0" y="0"/>
            <a:ext cx="9144000" cy="6858000"/>
          </a:xfrm>
          <a:solidFill>
            <a:schemeClr val="accent1"/>
          </a:solidFill>
        </p:spPr>
        <p:txBody>
          <a:bodyPr/>
          <a:lstStyle/>
          <a:p>
            <a:r>
              <a:rPr lang="en-US" altLang="ru-RU" b="1" smtClean="0"/>
              <a:t>Zardushtiylik va “Avesto”ning o’rganilish tarixi</a:t>
            </a:r>
            <a:endParaRPr lang="ru-RU" altLang="ru-RU"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31913" y="476250"/>
            <a:ext cx="6511925" cy="1143000"/>
          </a:xfrm>
        </p:spPr>
        <p:txBody>
          <a:bodyPr/>
          <a:lstStyle/>
          <a:p>
            <a:pPr eaLnBrk="1" fontAlgn="auto" hangingPunct="1">
              <a:spcAft>
                <a:spcPts val="0"/>
              </a:spcAft>
              <a:defRPr/>
            </a:pPr>
            <a:r>
              <a:rPr lang="uz-Cyrl-UZ" sz="2800" b="1" i="1" dirty="0" smtClean="0"/>
              <a:t>Зардуштийликнинг </a:t>
            </a:r>
            <a:r>
              <a:rPr lang="ru-RU" sz="2800" b="1" i="1" dirty="0" smtClean="0"/>
              <a:t>в</a:t>
            </a:r>
            <a:r>
              <a:rPr lang="uz-Cyrl-UZ" sz="2800" b="1" i="1" dirty="0" smtClean="0"/>
              <a:t>атани</a:t>
            </a:r>
            <a:r>
              <a:rPr lang="ru-RU" sz="2800" dirty="0" smtClean="0"/>
              <a:t> </a:t>
            </a:r>
          </a:p>
        </p:txBody>
      </p:sp>
      <p:sp>
        <p:nvSpPr>
          <p:cNvPr id="84995" name="Rectangle 3"/>
          <p:cNvSpPr>
            <a:spLocks noGrp="1" noChangeArrowheads="1"/>
          </p:cNvSpPr>
          <p:nvPr>
            <p:ph idx="1"/>
          </p:nvPr>
        </p:nvSpPr>
        <p:spPr>
          <a:xfrm>
            <a:off x="971550" y="1341438"/>
            <a:ext cx="7561263" cy="4751387"/>
          </a:xfrm>
        </p:spPr>
        <p:txBody>
          <a:bodyPr/>
          <a:lstStyle/>
          <a:p>
            <a:pPr algn="just" eaLnBrk="1" hangingPunct="1">
              <a:buFontTx/>
              <a:buNone/>
            </a:pPr>
            <a:r>
              <a:rPr lang="uz-Cyrl-UZ" altLang="ru-RU" sz="2800" smtClean="0">
                <a:latin typeface="Times New Roman" panose="02020603050405020304" pitchFamily="18" charset="0"/>
                <a:cs typeface="Times New Roman" panose="02020603050405020304" pitchFamily="18" charset="0"/>
              </a:rPr>
              <a:t>		Абу Райҳон Берунийнинг “Қадимги халқлардан қолган  ёдгорликлар” асарига кўра, зардуштийлик ватани Эрон ёки Озарбайжон. Аммо Авесто матнларини тадқиқ этиш, Ўрта Осиё, хусусан, Арйанам Ваеджу (Ўрта аср Эронвежи) – Хоразмни зардуштийликнинг ватани дейишга асос беради.</a:t>
            </a:r>
            <a:endParaRPr lang="ru-RU" altLang="ru-RU" sz="2800" smtClean="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p:txBody>
          <a:bodyPr>
            <a:normAutofit fontScale="92500" lnSpcReduction="20000"/>
          </a:bodyPr>
          <a:lstStyle/>
          <a:p>
            <a:pPr marL="0" indent="0" algn="just" eaLnBrk="1" fontAlgn="auto" hangingPunct="1">
              <a:spcAft>
                <a:spcPts val="0"/>
              </a:spcAft>
              <a:buFont typeface="Wingdings 2" panose="05020102010507070707" pitchFamily="18" charset="2"/>
              <a:buNone/>
              <a:defRPr/>
            </a:pPr>
            <a:r>
              <a:rPr lang="ru-RU" dirty="0" smtClean="0"/>
              <a:t>«Ер </a:t>
            </a:r>
            <a:r>
              <a:rPr lang="ru-RU" dirty="0" err="1" smtClean="0"/>
              <a:t>юзидаги</a:t>
            </a:r>
            <a:r>
              <a:rPr lang="ru-RU" dirty="0" smtClean="0"/>
              <a:t> </a:t>
            </a:r>
            <a:r>
              <a:rPr lang="ru-RU" dirty="0" err="1" smtClean="0"/>
              <a:t>энг</a:t>
            </a:r>
            <a:r>
              <a:rPr lang="ru-RU" dirty="0" smtClean="0"/>
              <a:t> </a:t>
            </a:r>
            <a:r>
              <a:rPr lang="ru-RU" dirty="0" err="1" smtClean="0"/>
              <a:t>кадимги</a:t>
            </a:r>
            <a:r>
              <a:rPr lang="ru-RU" dirty="0" smtClean="0"/>
              <a:t> </a:t>
            </a:r>
            <a:r>
              <a:rPr lang="ru-RU" dirty="0" err="1" smtClean="0"/>
              <a:t>динлар</a:t>
            </a:r>
            <a:r>
              <a:rPr lang="ru-RU" dirty="0" smtClean="0"/>
              <a:t>, </a:t>
            </a:r>
            <a:r>
              <a:rPr lang="ru-RU" dirty="0" err="1" smtClean="0"/>
              <a:t>жумладан</a:t>
            </a:r>
            <a:r>
              <a:rPr lang="ru-RU" dirty="0" smtClean="0"/>
              <a:t>, </a:t>
            </a:r>
            <a:r>
              <a:rPr lang="ru-RU" dirty="0" err="1" smtClean="0"/>
              <a:t>зардуштийлик</a:t>
            </a:r>
            <a:r>
              <a:rPr lang="ru-RU" dirty="0" smtClean="0"/>
              <a:t> </a:t>
            </a:r>
            <a:r>
              <a:rPr lang="ru-RU" dirty="0" err="1" smtClean="0"/>
              <a:t>хакида</a:t>
            </a:r>
            <a:r>
              <a:rPr lang="ru-RU" dirty="0" smtClean="0"/>
              <a:t> </a:t>
            </a:r>
            <a:r>
              <a:rPr lang="ru-RU" dirty="0" err="1" smtClean="0"/>
              <a:t>илмий-тадкикотлар</a:t>
            </a:r>
            <a:r>
              <a:rPr lang="ru-RU" dirty="0" smtClean="0"/>
              <a:t> </a:t>
            </a:r>
            <a:r>
              <a:rPr lang="ru-RU" dirty="0" err="1" smtClean="0"/>
              <a:t>вужудга</a:t>
            </a:r>
            <a:r>
              <a:rPr lang="ru-RU" dirty="0" smtClean="0"/>
              <a:t> </a:t>
            </a:r>
            <a:r>
              <a:rPr lang="ru-RU" dirty="0" err="1" smtClean="0"/>
              <a:t>келган</a:t>
            </a:r>
            <a:r>
              <a:rPr lang="ru-RU" dirty="0" smtClean="0"/>
              <a:t>. </a:t>
            </a:r>
            <a:r>
              <a:rPr lang="ru-RU" dirty="0" err="1" smtClean="0"/>
              <a:t>Хорижий</a:t>
            </a:r>
            <a:r>
              <a:rPr lang="ru-RU" dirty="0" smtClean="0"/>
              <a:t> </a:t>
            </a:r>
            <a:r>
              <a:rPr lang="ru-RU" dirty="0" err="1" smtClean="0"/>
              <a:t>олимлардан</a:t>
            </a:r>
            <a:r>
              <a:rPr lang="ru-RU" dirty="0" smtClean="0"/>
              <a:t> </a:t>
            </a:r>
            <a:r>
              <a:rPr lang="ru-RU" dirty="0" err="1" smtClean="0"/>
              <a:t>америкалик</a:t>
            </a:r>
            <a:r>
              <a:rPr lang="ru-RU" dirty="0" smtClean="0"/>
              <a:t> </a:t>
            </a:r>
            <a:r>
              <a:rPr lang="ru-RU" dirty="0" err="1" smtClean="0"/>
              <a:t>Р.Фрай</a:t>
            </a:r>
            <a:r>
              <a:rPr lang="ru-RU" dirty="0" smtClean="0"/>
              <a:t> («Наследие Ирана»), француз </a:t>
            </a:r>
            <a:r>
              <a:rPr lang="ru-RU" dirty="0" err="1" smtClean="0"/>
              <a:t>шаркшуноси</a:t>
            </a:r>
            <a:r>
              <a:rPr lang="ru-RU" dirty="0" smtClean="0"/>
              <a:t> </a:t>
            </a:r>
            <a:r>
              <a:rPr lang="ru-RU" dirty="0" err="1" smtClean="0"/>
              <a:t>Э.Бенвенист</a:t>
            </a:r>
            <a:r>
              <a:rPr lang="ru-RU" dirty="0" smtClean="0"/>
              <a:t>, </a:t>
            </a:r>
            <a:r>
              <a:rPr lang="ru-RU" dirty="0" err="1" smtClean="0"/>
              <a:t>бельгиялик</a:t>
            </a:r>
            <a:r>
              <a:rPr lang="ru-RU" dirty="0" smtClean="0"/>
              <a:t> профессор </a:t>
            </a:r>
            <a:r>
              <a:rPr lang="ru-RU" dirty="0" err="1" smtClean="0"/>
              <a:t>Ж.Дюшен</a:t>
            </a:r>
            <a:r>
              <a:rPr lang="ru-RU" dirty="0" smtClean="0"/>
              <a:t> - </a:t>
            </a:r>
            <a:r>
              <a:rPr lang="ru-RU" dirty="0" err="1" smtClean="0"/>
              <a:t>Гюйимен</a:t>
            </a:r>
            <a:r>
              <a:rPr lang="ru-RU" dirty="0" smtClean="0"/>
              <a:t>, швед </a:t>
            </a:r>
            <a:r>
              <a:rPr lang="ru-RU" dirty="0" err="1" smtClean="0"/>
              <a:t>эроншунослари</a:t>
            </a:r>
            <a:r>
              <a:rPr lang="ru-RU" dirty="0" smtClean="0"/>
              <a:t> </a:t>
            </a:r>
            <a:r>
              <a:rPr lang="en-US" dirty="0" smtClean="0"/>
              <a:t>X</a:t>
            </a:r>
            <a:r>
              <a:rPr lang="ru-RU" dirty="0" smtClean="0"/>
              <a:t>.</a:t>
            </a:r>
            <a:r>
              <a:rPr lang="ru-RU" dirty="0" err="1" smtClean="0"/>
              <a:t>Ю.Нюберг</a:t>
            </a:r>
            <a:r>
              <a:rPr lang="ru-RU" dirty="0" smtClean="0"/>
              <a:t> </a:t>
            </a:r>
            <a:r>
              <a:rPr lang="ru-RU" dirty="0" err="1" smtClean="0"/>
              <a:t>ва</a:t>
            </a:r>
            <a:r>
              <a:rPr lang="ru-RU" dirty="0" smtClean="0"/>
              <a:t> </a:t>
            </a:r>
            <a:r>
              <a:rPr lang="ru-RU" dirty="0" err="1" smtClean="0"/>
              <a:t>Г.Виденгран</a:t>
            </a:r>
            <a:r>
              <a:rPr lang="ru-RU" dirty="0" smtClean="0"/>
              <a:t>, </a:t>
            </a:r>
            <a:r>
              <a:rPr lang="ru-RU" dirty="0" err="1" smtClean="0"/>
              <a:t>даниялик</a:t>
            </a:r>
            <a:r>
              <a:rPr lang="ru-RU" dirty="0" smtClean="0"/>
              <a:t> </a:t>
            </a:r>
            <a:r>
              <a:rPr lang="ru-RU" dirty="0" err="1" smtClean="0"/>
              <a:t>К.Барр</a:t>
            </a:r>
            <a:r>
              <a:rPr lang="ru-RU" dirty="0" smtClean="0"/>
              <a:t>, </a:t>
            </a:r>
            <a:r>
              <a:rPr lang="ru-RU" dirty="0" err="1" smtClean="0"/>
              <a:t>немис</a:t>
            </a:r>
            <a:r>
              <a:rPr lang="ru-RU" dirty="0" smtClean="0"/>
              <a:t> </a:t>
            </a:r>
            <a:r>
              <a:rPr lang="ru-RU" dirty="0" err="1" smtClean="0"/>
              <a:t>олими</a:t>
            </a:r>
            <a:r>
              <a:rPr lang="ru-RU" dirty="0" smtClean="0"/>
              <a:t> </a:t>
            </a:r>
            <a:r>
              <a:rPr lang="ru-RU" dirty="0" err="1" smtClean="0"/>
              <a:t>В.Хинц</a:t>
            </a:r>
            <a:r>
              <a:rPr lang="ru-RU" dirty="0" smtClean="0"/>
              <a:t> </a:t>
            </a:r>
            <a:r>
              <a:rPr lang="ru-RU" dirty="0" err="1" smtClean="0"/>
              <a:t>асарларини</a:t>
            </a:r>
            <a:r>
              <a:rPr lang="ru-RU" dirty="0" smtClean="0"/>
              <a:t>, </a:t>
            </a:r>
            <a:r>
              <a:rPr lang="ru-RU" dirty="0" err="1" smtClean="0"/>
              <a:t>юртимиз</a:t>
            </a:r>
            <a:r>
              <a:rPr lang="ru-RU" dirty="0" smtClean="0"/>
              <a:t> </a:t>
            </a:r>
            <a:r>
              <a:rPr lang="ru-RU" dirty="0" err="1" smtClean="0"/>
              <a:t>олимлардан</a:t>
            </a:r>
            <a:r>
              <a:rPr lang="ru-RU" dirty="0" smtClean="0"/>
              <a:t> И.А.Алиев., </a:t>
            </a:r>
            <a:r>
              <a:rPr lang="ru-RU" dirty="0" err="1" smtClean="0"/>
              <a:t>В.И.Абаева</a:t>
            </a:r>
            <a:r>
              <a:rPr lang="ru-RU" dirty="0" smtClean="0"/>
              <a:t>, </a:t>
            </a:r>
            <a:r>
              <a:rPr lang="ru-RU" dirty="0" err="1" smtClean="0"/>
              <a:t>М.А.Дандамаев</a:t>
            </a:r>
            <a:r>
              <a:rPr lang="ru-RU" dirty="0" smtClean="0"/>
              <a:t>, И.М.Дьяконов, В.А.Лившиц, </a:t>
            </a:r>
            <a:r>
              <a:rPr lang="ru-RU" dirty="0" err="1" smtClean="0"/>
              <a:t>Б.Р.Гафуров</a:t>
            </a:r>
            <a:r>
              <a:rPr lang="ru-RU" dirty="0" smtClean="0"/>
              <a:t> </a:t>
            </a:r>
            <a:r>
              <a:rPr lang="ru-RU" dirty="0" err="1" smtClean="0"/>
              <a:t>ва</a:t>
            </a:r>
            <a:r>
              <a:rPr lang="ru-RU" dirty="0" smtClean="0"/>
              <a:t> </a:t>
            </a:r>
            <a:r>
              <a:rPr lang="ru-RU" dirty="0" err="1" smtClean="0"/>
              <a:t>бошкаларнинг</a:t>
            </a:r>
            <a:r>
              <a:rPr lang="ru-RU" dirty="0" smtClean="0"/>
              <a:t> </a:t>
            </a:r>
            <a:r>
              <a:rPr lang="ru-RU" dirty="0" err="1" smtClean="0"/>
              <a:t>асарларини</a:t>
            </a:r>
            <a:r>
              <a:rPr lang="ru-RU" dirty="0" smtClean="0"/>
              <a:t> </a:t>
            </a:r>
            <a:r>
              <a:rPr lang="ru-RU" dirty="0" err="1" smtClean="0"/>
              <a:t>курсатиш</a:t>
            </a:r>
            <a:r>
              <a:rPr lang="ru-RU" dirty="0" smtClean="0"/>
              <a:t> </a:t>
            </a:r>
            <a:r>
              <a:rPr lang="ru-RU" dirty="0" err="1" smtClean="0"/>
              <a:t>мумкин</a:t>
            </a:r>
            <a:r>
              <a:rPr lang="ru-RU" dirty="0" smtClean="0"/>
              <a:t>.</a:t>
            </a:r>
          </a:p>
          <a:p>
            <a:pPr eaLnBrk="1" fontAlgn="auto" hangingPunct="1">
              <a:spcAft>
                <a:spcPts val="0"/>
              </a:spcAft>
              <a:buFont typeface="Wingdings 2"/>
              <a:buChar char=""/>
              <a:defRPr/>
            </a:pPr>
            <a:endParaRPr lang="ru-RU" dirty="0"/>
          </a:p>
        </p:txBody>
      </p:sp>
      <p:sp>
        <p:nvSpPr>
          <p:cNvPr id="2" name="Скругленный прямоугольник 1"/>
          <p:cNvSpPr/>
          <p:nvPr/>
        </p:nvSpPr>
        <p:spPr>
          <a:xfrm>
            <a:off x="755650" y="404813"/>
            <a:ext cx="7993063" cy="503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t>Zardushtiylik</a:t>
            </a:r>
            <a:r>
              <a:rPr lang="en-US" b="1" dirty="0"/>
              <a:t> </a:t>
            </a:r>
            <a:r>
              <a:rPr lang="en-US" b="1" dirty="0" err="1"/>
              <a:t>va</a:t>
            </a:r>
            <a:r>
              <a:rPr lang="en-US" b="1" dirty="0"/>
              <a:t> “</a:t>
            </a:r>
            <a:r>
              <a:rPr lang="en-US" b="1" dirty="0" err="1"/>
              <a:t>Avesto”ning</a:t>
            </a:r>
            <a:r>
              <a:rPr lang="en-US" b="1" dirty="0"/>
              <a:t> </a:t>
            </a:r>
            <a:r>
              <a:rPr lang="en-US" b="1" dirty="0" err="1"/>
              <a:t>o’rganilish</a:t>
            </a:r>
            <a:r>
              <a:rPr lang="en-US" b="1" dirty="0"/>
              <a:t> </a:t>
            </a:r>
            <a:r>
              <a:rPr lang="en-US" b="1" dirty="0" err="1"/>
              <a:t>tarixi</a:t>
            </a:r>
            <a:endParaRPr lang="ru-RU" dirty="0"/>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p:cTn id="7" dur="500" fill="hold"/>
                                        <p:tgtEl>
                                          <p:spTgt spid="1229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2291">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p:txBody>
          <a:bodyPr>
            <a:normAutofit fontScale="85000" lnSpcReduction="20000"/>
          </a:bodyPr>
          <a:lstStyle/>
          <a:p>
            <a:pPr algn="just" eaLnBrk="1" fontAlgn="auto" hangingPunct="1">
              <a:spcAft>
                <a:spcPts val="0"/>
              </a:spcAft>
              <a:buFont typeface="Wingdings 2"/>
              <a:buChar char=""/>
              <a:defRPr/>
            </a:pPr>
            <a:r>
              <a:rPr lang="ru-RU" dirty="0" err="1" smtClean="0"/>
              <a:t>Зардуштийлик</a:t>
            </a:r>
            <a:r>
              <a:rPr lang="ru-RU" dirty="0" smtClean="0"/>
              <a:t> </a:t>
            </a:r>
            <a:r>
              <a:rPr lang="ru-RU" dirty="0" err="1" smtClean="0"/>
              <a:t>дини</a:t>
            </a:r>
            <a:r>
              <a:rPr lang="ru-RU" dirty="0" smtClean="0"/>
              <a:t> </a:t>
            </a:r>
            <a:r>
              <a:rPr lang="ru-RU" dirty="0" err="1" smtClean="0"/>
              <a:t>тарихига</a:t>
            </a:r>
            <a:r>
              <a:rPr lang="ru-RU" dirty="0" smtClean="0"/>
              <a:t> </a:t>
            </a:r>
            <a:r>
              <a:rPr lang="ru-RU" dirty="0" err="1" smtClean="0"/>
              <a:t>оид</a:t>
            </a:r>
            <a:r>
              <a:rPr lang="ru-RU" dirty="0" smtClean="0"/>
              <a:t> </a:t>
            </a:r>
            <a:r>
              <a:rPr lang="ru-RU" dirty="0" err="1" smtClean="0"/>
              <a:t>куплаб</a:t>
            </a:r>
            <a:r>
              <a:rPr lang="ru-RU" dirty="0" smtClean="0"/>
              <a:t> </a:t>
            </a:r>
            <a:r>
              <a:rPr lang="ru-RU" dirty="0" err="1" smtClean="0"/>
              <a:t>маколалар</a:t>
            </a:r>
            <a:r>
              <a:rPr lang="ru-RU" dirty="0" smtClean="0"/>
              <a:t> </a:t>
            </a:r>
            <a:r>
              <a:rPr lang="ru-RU" dirty="0" err="1" smtClean="0"/>
              <a:t>ва</a:t>
            </a:r>
            <a:r>
              <a:rPr lang="ru-RU" dirty="0" smtClean="0"/>
              <a:t> </a:t>
            </a:r>
            <a:r>
              <a:rPr lang="ru-RU" dirty="0" err="1" smtClean="0"/>
              <a:t>асарлар</a:t>
            </a:r>
            <a:r>
              <a:rPr lang="ru-RU" dirty="0" smtClean="0"/>
              <a:t> </a:t>
            </a:r>
            <a:r>
              <a:rPr lang="ru-RU" dirty="0" err="1" smtClean="0"/>
              <a:t>яратилган</a:t>
            </a:r>
            <a:r>
              <a:rPr lang="ru-RU" dirty="0" smtClean="0"/>
              <a:t> </a:t>
            </a:r>
            <a:r>
              <a:rPr lang="ru-RU" dirty="0" err="1" smtClean="0"/>
              <a:t>булсада</a:t>
            </a:r>
            <a:r>
              <a:rPr lang="ru-RU" dirty="0" smtClean="0"/>
              <a:t>, </a:t>
            </a:r>
            <a:r>
              <a:rPr lang="ru-RU" dirty="0" err="1" smtClean="0"/>
              <a:t>аммо</a:t>
            </a:r>
            <a:r>
              <a:rPr lang="ru-RU" dirty="0" smtClean="0"/>
              <a:t> </a:t>
            </a:r>
            <a:r>
              <a:rPr lang="ru-RU" dirty="0" err="1" smtClean="0"/>
              <a:t>мамлакатимиз</a:t>
            </a:r>
            <a:r>
              <a:rPr lang="ru-RU" dirty="0" smtClean="0"/>
              <a:t> </a:t>
            </a:r>
            <a:r>
              <a:rPr lang="ru-RU" dirty="0" err="1" smtClean="0"/>
              <a:t>халклари</a:t>
            </a:r>
            <a:r>
              <a:rPr lang="ru-RU" dirty="0" smtClean="0"/>
              <a:t> </a:t>
            </a:r>
            <a:r>
              <a:rPr lang="ru-RU" dirty="0" err="1" smtClean="0"/>
              <a:t>тарихида</a:t>
            </a:r>
            <a:r>
              <a:rPr lang="ru-RU" dirty="0" smtClean="0"/>
              <a:t> </a:t>
            </a:r>
            <a:r>
              <a:rPr lang="ru-RU" dirty="0" err="1" smtClean="0"/>
              <a:t>зардуштийликнинг</a:t>
            </a:r>
            <a:r>
              <a:rPr lang="ru-RU" dirty="0" smtClean="0"/>
              <a:t> </a:t>
            </a:r>
            <a:r>
              <a:rPr lang="ru-RU" dirty="0" err="1" smtClean="0"/>
              <a:t>урни</a:t>
            </a:r>
            <a:r>
              <a:rPr lang="ru-RU" dirty="0" smtClean="0"/>
              <a:t> </a:t>
            </a:r>
            <a:r>
              <a:rPr lang="ru-RU" dirty="0" err="1" smtClean="0"/>
              <a:t>ва</a:t>
            </a:r>
            <a:r>
              <a:rPr lang="ru-RU" dirty="0" smtClean="0"/>
              <a:t> </a:t>
            </a:r>
            <a:r>
              <a:rPr lang="ru-RU" dirty="0" err="1" smtClean="0"/>
              <a:t>ахамияти</a:t>
            </a:r>
            <a:r>
              <a:rPr lang="ru-RU" dirty="0" smtClean="0"/>
              <a:t> </a:t>
            </a:r>
            <a:r>
              <a:rPr lang="ru-RU" dirty="0" err="1" smtClean="0"/>
              <a:t>хакида</a:t>
            </a:r>
            <a:r>
              <a:rPr lang="ru-RU" dirty="0" smtClean="0"/>
              <a:t> </a:t>
            </a:r>
            <a:r>
              <a:rPr lang="ru-RU" dirty="0" err="1" smtClean="0"/>
              <a:t>жиддий</a:t>
            </a:r>
            <a:r>
              <a:rPr lang="ru-RU" dirty="0" smtClean="0"/>
              <a:t>, </a:t>
            </a:r>
            <a:r>
              <a:rPr lang="ru-RU" dirty="0" err="1" smtClean="0"/>
              <a:t>умумлашма</a:t>
            </a:r>
            <a:r>
              <a:rPr lang="ru-RU" dirty="0" smtClean="0"/>
              <a:t> </a:t>
            </a:r>
            <a:r>
              <a:rPr lang="ru-RU" dirty="0" err="1" smtClean="0"/>
              <a:t>асарлар</a:t>
            </a:r>
            <a:r>
              <a:rPr lang="ru-RU" dirty="0" smtClean="0"/>
              <a:t> </a:t>
            </a:r>
            <a:r>
              <a:rPr lang="ru-RU" dirty="0" err="1" smtClean="0"/>
              <a:t>хануз</a:t>
            </a:r>
            <a:r>
              <a:rPr lang="ru-RU" dirty="0" smtClean="0"/>
              <a:t> </a:t>
            </a:r>
            <a:r>
              <a:rPr lang="ru-RU" dirty="0" err="1" smtClean="0"/>
              <a:t>юзага</a:t>
            </a:r>
            <a:r>
              <a:rPr lang="ru-RU" dirty="0" smtClean="0"/>
              <a:t> </a:t>
            </a:r>
            <a:r>
              <a:rPr lang="ru-RU" dirty="0" err="1" smtClean="0"/>
              <a:t>келмаган</a:t>
            </a:r>
            <a:r>
              <a:rPr lang="ru-RU" dirty="0" smtClean="0"/>
              <a:t>.</a:t>
            </a:r>
          </a:p>
          <a:p>
            <a:pPr algn="just" eaLnBrk="1" fontAlgn="auto" hangingPunct="1">
              <a:spcAft>
                <a:spcPts val="0"/>
              </a:spcAft>
              <a:buFont typeface="Wingdings 2"/>
              <a:buChar char=""/>
              <a:defRPr/>
            </a:pPr>
            <a:r>
              <a:rPr lang="ru-RU" dirty="0" smtClean="0"/>
              <a:t>Лондон </a:t>
            </a:r>
            <a:r>
              <a:rPr lang="ru-RU" dirty="0" err="1" smtClean="0"/>
              <a:t>дорилфунуни</a:t>
            </a:r>
            <a:r>
              <a:rPr lang="ru-RU" dirty="0" smtClean="0"/>
              <a:t> </a:t>
            </a:r>
            <a:r>
              <a:rPr lang="ru-RU" dirty="0" err="1" smtClean="0"/>
              <a:t>профессорн</a:t>
            </a:r>
            <a:r>
              <a:rPr lang="ru-RU" dirty="0" smtClean="0"/>
              <a:t> </a:t>
            </a:r>
            <a:r>
              <a:rPr lang="ru-RU" dirty="0" err="1" smtClean="0"/>
              <a:t>М.Бойс</a:t>
            </a:r>
            <a:r>
              <a:rPr lang="ru-RU" dirty="0" smtClean="0"/>
              <a:t> </a:t>
            </a:r>
            <a:r>
              <a:rPr lang="ru-RU" dirty="0" err="1" smtClean="0"/>
              <a:t>Эрон</a:t>
            </a:r>
            <a:r>
              <a:rPr lang="ru-RU" dirty="0" smtClean="0"/>
              <a:t> </a:t>
            </a:r>
            <a:r>
              <a:rPr lang="ru-RU" dirty="0" err="1" smtClean="0"/>
              <a:t>тарихи</a:t>
            </a:r>
            <a:r>
              <a:rPr lang="ru-RU" dirty="0" smtClean="0"/>
              <a:t> </a:t>
            </a:r>
            <a:r>
              <a:rPr lang="ru-RU" dirty="0" err="1" smtClean="0"/>
              <a:t>ва</a:t>
            </a:r>
            <a:r>
              <a:rPr lang="ru-RU" dirty="0" smtClean="0"/>
              <a:t> </a:t>
            </a:r>
            <a:r>
              <a:rPr lang="ru-RU" dirty="0" err="1" smtClean="0"/>
              <a:t>маданиятига</a:t>
            </a:r>
            <a:r>
              <a:rPr lang="ru-RU" dirty="0" smtClean="0"/>
              <a:t> </a:t>
            </a:r>
            <a:r>
              <a:rPr lang="ru-RU" dirty="0" err="1" smtClean="0"/>
              <a:t>оид</a:t>
            </a:r>
            <a:r>
              <a:rPr lang="ru-RU" dirty="0" smtClean="0"/>
              <a:t> </a:t>
            </a:r>
            <a:r>
              <a:rPr lang="ru-RU" dirty="0" err="1" smtClean="0"/>
              <a:t>асарлари</a:t>
            </a:r>
            <a:r>
              <a:rPr lang="ru-RU" dirty="0" smtClean="0"/>
              <a:t> </a:t>
            </a:r>
            <a:r>
              <a:rPr lang="ru-RU" dirty="0" err="1" smtClean="0"/>
              <a:t>билан</a:t>
            </a:r>
            <a:r>
              <a:rPr lang="ru-RU" dirty="0" smtClean="0"/>
              <a:t> </a:t>
            </a:r>
            <a:r>
              <a:rPr lang="ru-RU" dirty="0" err="1" smtClean="0"/>
              <a:t>ардуштийликнинг</a:t>
            </a:r>
            <a:r>
              <a:rPr lang="ru-RU" dirty="0" smtClean="0"/>
              <a:t> </a:t>
            </a:r>
            <a:r>
              <a:rPr lang="ru-RU" dirty="0" err="1" smtClean="0"/>
              <a:t>урта</a:t>
            </a:r>
            <a:r>
              <a:rPr lang="ru-RU" dirty="0" smtClean="0"/>
              <a:t> </a:t>
            </a:r>
            <a:r>
              <a:rPr lang="ru-RU" dirty="0" err="1" smtClean="0"/>
              <a:t>асрлардаги</a:t>
            </a:r>
            <a:r>
              <a:rPr lang="ru-RU" dirty="0" smtClean="0"/>
              <a:t> </a:t>
            </a:r>
            <a:r>
              <a:rPr lang="ru-RU" dirty="0" err="1" smtClean="0"/>
              <a:t>ва</a:t>
            </a:r>
            <a:r>
              <a:rPr lang="ru-RU" dirty="0" smtClean="0"/>
              <a:t> </a:t>
            </a:r>
            <a:r>
              <a:rPr lang="ru-RU" dirty="0" err="1" smtClean="0"/>
              <a:t>янги</a:t>
            </a:r>
            <a:r>
              <a:rPr lang="ru-RU" dirty="0" smtClean="0"/>
              <a:t> </a:t>
            </a:r>
            <a:r>
              <a:rPr lang="ru-RU" dirty="0" err="1" smtClean="0"/>
              <a:t>замондаги</a:t>
            </a:r>
            <a:r>
              <a:rPr lang="ru-RU" dirty="0" smtClean="0"/>
              <a:t> </a:t>
            </a:r>
            <a:r>
              <a:rPr lang="ru-RU" dirty="0" err="1" smtClean="0"/>
              <a:t>тарихини</a:t>
            </a:r>
            <a:r>
              <a:rPr lang="ru-RU" dirty="0" smtClean="0"/>
              <a:t> </a:t>
            </a:r>
            <a:r>
              <a:rPr lang="ru-RU" dirty="0" err="1" smtClean="0"/>
              <a:t>урганишга</a:t>
            </a:r>
            <a:r>
              <a:rPr lang="ru-RU" dirty="0" smtClean="0"/>
              <a:t> </a:t>
            </a:r>
            <a:r>
              <a:rPr lang="ru-RU" dirty="0" err="1" smtClean="0"/>
              <a:t>катта</a:t>
            </a:r>
            <a:r>
              <a:rPr lang="ru-RU" dirty="0" smtClean="0"/>
              <a:t> </a:t>
            </a:r>
            <a:r>
              <a:rPr lang="ru-RU" dirty="0" err="1" smtClean="0"/>
              <a:t>хисса</a:t>
            </a:r>
            <a:r>
              <a:rPr lang="ru-RU" dirty="0" smtClean="0"/>
              <a:t> </a:t>
            </a:r>
            <a:r>
              <a:rPr lang="ru-RU" dirty="0" err="1" smtClean="0"/>
              <a:t>кушди</a:t>
            </a:r>
            <a:r>
              <a:rPr lang="ru-RU" dirty="0" smtClean="0"/>
              <a:t>. </a:t>
            </a:r>
            <a:r>
              <a:rPr lang="ru-RU" dirty="0" err="1" smtClean="0"/>
              <a:t>М.Бойс</a:t>
            </a:r>
            <a:r>
              <a:rPr lang="ru-RU" dirty="0" smtClean="0"/>
              <a:t> 1963-64 </a:t>
            </a:r>
            <a:r>
              <a:rPr lang="ru-RU" dirty="0" err="1" smtClean="0"/>
              <a:t>йилларда</a:t>
            </a:r>
            <a:r>
              <a:rPr lang="ru-RU" dirty="0" smtClean="0"/>
              <a:t> </a:t>
            </a:r>
            <a:r>
              <a:rPr lang="ru-RU" dirty="0" err="1" smtClean="0"/>
              <a:t>Язд</a:t>
            </a:r>
            <a:r>
              <a:rPr lang="ru-RU" dirty="0" smtClean="0"/>
              <a:t> </a:t>
            </a:r>
            <a:r>
              <a:rPr lang="ru-RU" dirty="0" err="1" smtClean="0"/>
              <a:t>водийси</a:t>
            </a:r>
            <a:r>
              <a:rPr lang="ru-RU" dirty="0" smtClean="0"/>
              <a:t> </a:t>
            </a:r>
            <a:r>
              <a:rPr lang="ru-RU" dirty="0" err="1" smtClean="0"/>
              <a:t>шимолидаги</a:t>
            </a:r>
            <a:r>
              <a:rPr lang="ru-RU" dirty="0" smtClean="0"/>
              <a:t> </a:t>
            </a:r>
            <a:r>
              <a:rPr lang="ru-RU" dirty="0" err="1" smtClean="0"/>
              <a:t>олиб</a:t>
            </a:r>
            <a:r>
              <a:rPr lang="ru-RU" dirty="0" smtClean="0"/>
              <a:t> </a:t>
            </a:r>
            <a:r>
              <a:rPr lang="ru-RU" dirty="0" err="1" smtClean="0"/>
              <a:t>борган</a:t>
            </a:r>
            <a:r>
              <a:rPr lang="ru-RU" dirty="0" smtClean="0"/>
              <a:t> дала </a:t>
            </a:r>
            <a:r>
              <a:rPr lang="ru-RU" dirty="0" err="1" smtClean="0"/>
              <a:t>казилма</a:t>
            </a:r>
            <a:r>
              <a:rPr lang="ru-RU" dirty="0" smtClean="0"/>
              <a:t> </a:t>
            </a:r>
            <a:r>
              <a:rPr lang="ru-RU" dirty="0" err="1" smtClean="0"/>
              <a:t>ишлари</a:t>
            </a:r>
            <a:r>
              <a:rPr lang="ru-RU" dirty="0" smtClean="0"/>
              <a:t> </a:t>
            </a:r>
            <a:r>
              <a:rPr lang="ru-RU" dirty="0" err="1" smtClean="0"/>
              <a:t>вактида</a:t>
            </a:r>
            <a:r>
              <a:rPr lang="ru-RU" dirty="0" smtClean="0"/>
              <a:t> </a:t>
            </a:r>
            <a:r>
              <a:rPr lang="ru-RU" dirty="0" err="1" smtClean="0"/>
              <a:t>хозирги</a:t>
            </a:r>
            <a:r>
              <a:rPr lang="ru-RU" dirty="0" smtClean="0"/>
              <a:t> </a:t>
            </a:r>
            <a:r>
              <a:rPr lang="ru-RU" dirty="0" err="1" smtClean="0"/>
              <a:t>зардуштийларнинг</a:t>
            </a:r>
            <a:r>
              <a:rPr lang="ru-RU" dirty="0" smtClean="0"/>
              <a:t> </a:t>
            </a:r>
            <a:r>
              <a:rPr lang="ru-RU" dirty="0" err="1" smtClean="0"/>
              <a:t>эътикодлари</a:t>
            </a:r>
            <a:r>
              <a:rPr lang="ru-RU" dirty="0" smtClean="0"/>
              <a:t> </a:t>
            </a:r>
            <a:r>
              <a:rPr lang="ru-RU" dirty="0" err="1" smtClean="0"/>
              <a:t>ва</a:t>
            </a:r>
            <a:r>
              <a:rPr lang="ru-RU" dirty="0" smtClean="0"/>
              <a:t> </a:t>
            </a:r>
            <a:r>
              <a:rPr lang="ru-RU" dirty="0" err="1" smtClean="0"/>
              <a:t>расм-русмларини</a:t>
            </a:r>
            <a:r>
              <a:rPr lang="ru-RU" dirty="0" smtClean="0"/>
              <a:t> </a:t>
            </a:r>
            <a:r>
              <a:rPr lang="ru-RU" dirty="0" err="1" smtClean="0"/>
              <a:t>урганди</a:t>
            </a:r>
            <a:r>
              <a:rPr lang="ru-RU" dirty="0" smtClean="0"/>
              <a:t>.</a:t>
            </a:r>
          </a:p>
          <a:p>
            <a:pPr eaLnBrk="1" fontAlgn="auto" hangingPunct="1">
              <a:spcAft>
                <a:spcPts val="0"/>
              </a:spcAft>
              <a:buFont typeface="Wingdings 2"/>
              <a:buChar char=""/>
              <a:defRPr/>
            </a:pPr>
            <a:endParaRPr lang="ru-RU" dirty="0"/>
          </a:p>
        </p:txBody>
      </p:sp>
      <p:sp>
        <p:nvSpPr>
          <p:cNvPr id="3" name="Скругленный прямоугольник 2"/>
          <p:cNvSpPr/>
          <p:nvPr/>
        </p:nvSpPr>
        <p:spPr>
          <a:xfrm>
            <a:off x="755650" y="404813"/>
            <a:ext cx="7993063" cy="503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t>Zardushtiylik</a:t>
            </a:r>
            <a:r>
              <a:rPr lang="en-US" b="1" dirty="0"/>
              <a:t> </a:t>
            </a:r>
            <a:r>
              <a:rPr lang="en-US" b="1" dirty="0" err="1"/>
              <a:t>va</a:t>
            </a:r>
            <a:r>
              <a:rPr lang="en-US" b="1" dirty="0"/>
              <a:t> “</a:t>
            </a:r>
            <a:r>
              <a:rPr lang="en-US" b="1" dirty="0" err="1"/>
              <a:t>Avesto”ning</a:t>
            </a:r>
            <a:r>
              <a:rPr lang="en-US" b="1" dirty="0"/>
              <a:t> </a:t>
            </a:r>
            <a:r>
              <a:rPr lang="en-US" b="1" dirty="0" err="1"/>
              <a:t>o’rganilish</a:t>
            </a:r>
            <a:r>
              <a:rPr lang="en-US" b="1" dirty="0"/>
              <a:t> </a:t>
            </a:r>
            <a:r>
              <a:rPr lang="en-US" b="1" dirty="0" err="1"/>
              <a:t>tarixi</a:t>
            </a:r>
            <a:endParaRPr lang="ru-RU" dirty="0"/>
          </a:p>
        </p:txBody>
      </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plus(in)">
                                      <p:cBhvr>
                                        <p:cTn id="7" dur="2000"/>
                                        <p:tgtEl>
                                          <p:spTgt spid="13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plus(in)">
                                      <p:cBhvr>
                                        <p:cTn id="12" dur="2000"/>
                                        <p:tgtEl>
                                          <p:spTgt spid="133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Z:\200px-Sanka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0813"/>
            <a:ext cx="8839200" cy="54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nodeType="clickEffect">
                                  <p:stCondLst>
                                    <p:cond delay="0"/>
                                  </p:stCondLst>
                                  <p:childTnLst>
                                    <p:set>
                                      <p:cBhvr>
                                        <p:cTn id="6" dur="1" fill="hold">
                                          <p:stCondLst>
                                            <p:cond delay="0"/>
                                          </p:stCondLst>
                                        </p:cTn>
                                        <p:tgtEl>
                                          <p:spTgt spid="43010"/>
                                        </p:tgtEl>
                                        <p:attrNameLst>
                                          <p:attrName>style.visibility</p:attrName>
                                        </p:attrNameLst>
                                      </p:cBhvr>
                                      <p:to>
                                        <p:strVal val="visible"/>
                                      </p:to>
                                    </p:set>
                                    <p:anim calcmode="lin" valueType="num">
                                      <p:cBhvr>
                                        <p:cTn id="7" dur="500" decel="50000" fill="hold">
                                          <p:stCondLst>
                                            <p:cond delay="0"/>
                                          </p:stCondLst>
                                        </p:cTn>
                                        <p:tgtEl>
                                          <p:spTgt spid="4301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301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3010"/>
                                        </p:tgtEl>
                                        <p:attrNameLst>
                                          <p:attrName>ppt_w</p:attrName>
                                        </p:attrNameLst>
                                      </p:cBhvr>
                                      <p:tavLst>
                                        <p:tav tm="0">
                                          <p:val>
                                            <p:strVal val="#ppt_w*.05"/>
                                          </p:val>
                                        </p:tav>
                                        <p:tav tm="100000">
                                          <p:val>
                                            <p:strVal val="#ppt_w"/>
                                          </p:val>
                                        </p:tav>
                                      </p:tavLst>
                                    </p:anim>
                                    <p:anim calcmode="lin" valueType="num">
                                      <p:cBhvr>
                                        <p:cTn id="10" dur="1000" fill="hold"/>
                                        <p:tgtEl>
                                          <p:spTgt spid="4301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301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301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301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idx="1"/>
          </p:nvPr>
        </p:nvSpPr>
        <p:spPr/>
        <p:txBody>
          <a:bodyPr/>
          <a:lstStyle/>
          <a:p>
            <a:pPr marL="0" indent="0" algn="just" eaLnBrk="1" hangingPunct="1">
              <a:buFont typeface="Wingdings 2" panose="05020102010507070707" pitchFamily="18" charset="2"/>
              <a:buNone/>
            </a:pPr>
            <a:r>
              <a:rPr lang="ru-RU" altLang="ru-RU" smtClean="0"/>
              <a:t>	Юкоридаги ишлари натижасида Мэри Бойс 4 жилддан иборат </a:t>
            </a:r>
            <a:r>
              <a:rPr lang="ru-RU" altLang="ru-RU" b="1" smtClean="0">
                <a:solidFill>
                  <a:srgbClr val="7030A0"/>
                </a:solidFill>
              </a:rPr>
              <a:t>«Зардуштийлик тарихи» </a:t>
            </a:r>
            <a:r>
              <a:rPr lang="ru-RU" altLang="ru-RU" smtClean="0"/>
              <a:t>номли йирик илмий асарини тайёрлади ва кисман нашр этди. </a:t>
            </a:r>
          </a:p>
        </p:txBody>
      </p:sp>
      <p:sp>
        <p:nvSpPr>
          <p:cNvPr id="3" name="Скругленный прямоугольник 2"/>
          <p:cNvSpPr/>
          <p:nvPr/>
        </p:nvSpPr>
        <p:spPr>
          <a:xfrm>
            <a:off x="755650" y="404813"/>
            <a:ext cx="7993063" cy="503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t>Zardushtiylik</a:t>
            </a:r>
            <a:r>
              <a:rPr lang="en-US" b="1" dirty="0"/>
              <a:t> </a:t>
            </a:r>
            <a:r>
              <a:rPr lang="en-US" b="1" dirty="0" err="1"/>
              <a:t>va</a:t>
            </a:r>
            <a:r>
              <a:rPr lang="en-US" b="1" dirty="0"/>
              <a:t> “</a:t>
            </a:r>
            <a:r>
              <a:rPr lang="en-US" b="1" dirty="0" err="1"/>
              <a:t>Avesto”ning</a:t>
            </a:r>
            <a:r>
              <a:rPr lang="en-US" b="1" dirty="0"/>
              <a:t> </a:t>
            </a:r>
            <a:r>
              <a:rPr lang="en-US" b="1" dirty="0" err="1"/>
              <a:t>o’rganilish</a:t>
            </a:r>
            <a:r>
              <a:rPr lang="en-US" b="1" dirty="0"/>
              <a:t> </a:t>
            </a:r>
            <a:r>
              <a:rPr lang="en-US" b="1" dirty="0" err="1"/>
              <a:t>tarixi</a:t>
            </a:r>
            <a:endParaRPr lang="ru-RU" dirty="0"/>
          </a:p>
        </p:txBody>
      </p:sp>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14339">
                                            <p:txEl>
                                              <p:pRg st="0" end="0"/>
                                            </p:txEl>
                                          </p:spTgt>
                                        </p:tgtEl>
                                        <p:attrNameLst>
                                          <p:attrName>style.visibility</p:attrName>
                                        </p:attrNameLst>
                                      </p:cBhvr>
                                      <p:to>
                                        <p:strVal val="visible"/>
                                      </p:to>
                                    </p:set>
                                    <p:anim calcmode="lin" valueType="num">
                                      <p:cBhvr>
                                        <p:cTn id="7" dur="1000" fill="hold"/>
                                        <p:tgtEl>
                                          <p:spTgt spid="1433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433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433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4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304800" y="1066800"/>
            <a:ext cx="8686800" cy="5867400"/>
          </a:xfrm>
        </p:spPr>
        <p:txBody>
          <a:bodyPr/>
          <a:lstStyle/>
          <a:p>
            <a:pPr marL="0" indent="0" algn="just">
              <a:buFont typeface="Wingdings 2" panose="05020102010507070707" pitchFamily="18" charset="2"/>
              <a:buNone/>
            </a:pPr>
            <a:r>
              <a:rPr lang="ru-RU" altLang="ru-RU" sz="2800" smtClean="0">
                <a:latin typeface="Times New Roman" panose="02020603050405020304" pitchFamily="18" charset="0"/>
                <a:cs typeface="Times New Roman" panose="02020603050405020304" pitchFamily="18" charset="0"/>
              </a:rPr>
              <a:t>	</a:t>
            </a:r>
            <a:r>
              <a:rPr lang="en-US" altLang="ru-RU" sz="2800" smtClean="0">
                <a:latin typeface="Times New Roman" panose="02020603050405020304" pitchFamily="18" charset="0"/>
                <a:cs typeface="Times New Roman" panose="02020603050405020304" pitchFamily="18" charset="0"/>
              </a:rPr>
              <a:t>Zardushtiylik dini haqida fransuz olimi Anketil-Dyuperron juda qimmatli ma’lumotlar qoldirgan. Masalan, </a:t>
            </a:r>
            <a:r>
              <a:rPr lang="en-US" altLang="ru-RU" sz="2800" b="1" smtClean="0">
                <a:solidFill>
                  <a:srgbClr val="7030A0"/>
                </a:solidFill>
                <a:latin typeface="Times New Roman" panose="02020603050405020304" pitchFamily="18" charset="0"/>
                <a:cs typeface="Times New Roman" panose="02020603050405020304" pitchFamily="18" charset="0"/>
              </a:rPr>
              <a:t>Anketil-Dyuperron</a:t>
            </a:r>
            <a:r>
              <a:rPr lang="en-US" altLang="ru-RU" sz="2800" smtClean="0">
                <a:latin typeface="Times New Roman" panose="02020603050405020304" pitchFamily="18" charset="0"/>
                <a:cs typeface="Times New Roman" panose="02020603050405020304" pitchFamily="18" charset="0"/>
              </a:rPr>
              <a:t> 1755 yilda Hindistonga ilmiy safar qilib, u yerdagi zardushtiylar orasida uch yil yashagan, ularning ibodatlari, urf-odatlarini yaxshi o‘rgangan va Avestoni fransuz tiliga tarjima qilgan. Uch jildlik tarjima 1771 yilda nashr etilgan. Ayni paytda, shuni ham ta’kidlash joizki, olimlarimizning fikricha, Avesto G‘arbiy Yevropa, Eron va Hindiston tillari orqali bizga yetib kelgani uchun undagi nomlar, atamalar aksariyat hollarda asliga to‘g‘ri kelmaydi. Avestoda turkona jihatlar kam qolgan.</a:t>
            </a:r>
            <a:endParaRPr lang="ru-RU" altLang="ru-RU" sz="2800" smtClean="0">
              <a:latin typeface="Times New Roman" panose="02020603050405020304" pitchFamily="18" charset="0"/>
              <a:cs typeface="Times New Roman" panose="02020603050405020304" pitchFamily="18" charset="0"/>
            </a:endParaRPr>
          </a:p>
          <a:p>
            <a:pPr marL="0" indent="0" algn="just" eaLnBrk="1" hangingPunct="1">
              <a:buFont typeface="Wingdings 2" panose="05020102010507070707" pitchFamily="18" charset="2"/>
              <a:buNone/>
            </a:pPr>
            <a:endParaRPr lang="ru-RU" altLang="ru-RU" sz="2800" smtClean="0">
              <a:latin typeface="Times New Roman" panose="02020603050405020304" pitchFamily="18" charset="0"/>
              <a:cs typeface="Times New Roman" panose="02020603050405020304" pitchFamily="18" charset="0"/>
            </a:endParaRPr>
          </a:p>
        </p:txBody>
      </p:sp>
      <p:sp>
        <p:nvSpPr>
          <p:cNvPr id="3" name="Скругленный прямоугольник 2"/>
          <p:cNvSpPr/>
          <p:nvPr/>
        </p:nvSpPr>
        <p:spPr>
          <a:xfrm>
            <a:off x="755650" y="404813"/>
            <a:ext cx="7993063" cy="503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t>Zardushtiylik</a:t>
            </a:r>
            <a:r>
              <a:rPr lang="en-US" b="1" dirty="0"/>
              <a:t> </a:t>
            </a:r>
            <a:r>
              <a:rPr lang="en-US" b="1" dirty="0" err="1"/>
              <a:t>va</a:t>
            </a:r>
            <a:r>
              <a:rPr lang="en-US" b="1" dirty="0"/>
              <a:t> “</a:t>
            </a:r>
            <a:r>
              <a:rPr lang="en-US" b="1" dirty="0" err="1"/>
              <a:t>Avesto”ning</a:t>
            </a:r>
            <a:r>
              <a:rPr lang="en-US" b="1" dirty="0"/>
              <a:t> </a:t>
            </a:r>
            <a:r>
              <a:rPr lang="en-US" b="1" dirty="0" err="1"/>
              <a:t>o’rganilish</a:t>
            </a:r>
            <a:r>
              <a:rPr lang="en-US" b="1" dirty="0"/>
              <a:t> </a:t>
            </a:r>
            <a:r>
              <a:rPr lang="en-US" b="1" dirty="0" err="1"/>
              <a:t>tarixi</a:t>
            </a:r>
            <a:endParaRPr lang="ru-RU" dirty="0"/>
          </a:p>
        </p:txBody>
      </p:sp>
    </p:spTree>
  </p:cSld>
  <p:clrMapOvr>
    <a:masterClrMapping/>
  </p:clrMapOvr>
  <p:transition>
    <p:randomBa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p:cTn id="7" dur="500" fill="hold"/>
                                        <p:tgtEl>
                                          <p:spTgt spid="15363">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5363">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5363">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536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304800" y="1066800"/>
            <a:ext cx="8686800" cy="5867400"/>
          </a:xfrm>
        </p:spPr>
        <p:txBody>
          <a:bodyPr/>
          <a:lstStyle/>
          <a:p>
            <a:pPr algn="just" eaLnBrk="1" hangingPunct="1"/>
            <a:r>
              <a:rPr lang="ru-RU" altLang="ru-RU" sz="2200" smtClean="0"/>
              <a:t>Кейинги тарихшуносларнинг ёзишича, Ктесий уз асарида Зардуштни ассурияликлардан енгилган Бактрия подшоси сифатида тилга олади. Шуни таъкидлаш лозимки, Ктесий асари анча илгари кайта ишланган булиб, кейинрок утган кадимият олимлари ана шу кайта ишланган нусхадан фойдаланганлар. Аммо Ксенофонтнинг «Киропедия» ва «Анабасис» асарларида Зардушт хакида маълумот учрамайди. Холбуки, Ксенофонт Ахмонийлар давлатининг ахволи, халк урф-одатлари ва маросимлари билан яхши таниш эди. Геродот, Ктесий ва Ксенофонт асарларида келтирилган маълумотларпи умумлаштириб, айтиш мумкинки, Ахмонийлар даври (милоддан аввалги </a:t>
            </a:r>
            <a:r>
              <a:rPr lang="en-US" altLang="ru-RU" sz="2200" smtClean="0"/>
              <a:t>VI</a:t>
            </a:r>
            <a:r>
              <a:rPr lang="ru-RU" altLang="ru-RU" sz="2200" smtClean="0"/>
              <a:t>—</a:t>
            </a:r>
            <a:r>
              <a:rPr lang="en-US" altLang="ru-RU" sz="2200" smtClean="0"/>
              <a:t>V</a:t>
            </a:r>
            <a:r>
              <a:rPr lang="ru-RU" altLang="ru-RU" sz="2200" smtClean="0"/>
              <a:t> асрлар)да хали Зардуштни хукмрон дин асосчиси деб хисоблашмаган. Зардуштийлик дини тадкикотчилари Э.Бенвенист, А.К.Кристенсен, </a:t>
            </a:r>
            <a:r>
              <a:rPr lang="en-US" altLang="ru-RU" sz="2200" smtClean="0"/>
              <a:t>X</a:t>
            </a:r>
            <a:r>
              <a:rPr lang="ru-RU" altLang="ru-RU" sz="2200" smtClean="0"/>
              <a:t>.Нюберг, В.В.Стру­ве ва бошкалар хам шу фикрдалар.</a:t>
            </a:r>
          </a:p>
          <a:p>
            <a:pPr algn="just" eaLnBrk="1" hangingPunct="1"/>
            <a:r>
              <a:rPr lang="ru-RU" altLang="ru-RU" sz="2200" smtClean="0"/>
              <a:t>Хуллас, Урта Осиёда зардуштийлик дини таркалиши тарихининг очилмаган кирралари куп. Бу куплаб илмий изланишларни   такозо этади.</a:t>
            </a:r>
          </a:p>
          <a:p>
            <a:pPr eaLnBrk="1" hangingPunct="1"/>
            <a:endParaRPr lang="ru-RU" altLang="ru-RU" sz="2200" smtClean="0"/>
          </a:p>
        </p:txBody>
      </p:sp>
      <p:sp>
        <p:nvSpPr>
          <p:cNvPr id="3" name="Скругленный прямоугольник 2"/>
          <p:cNvSpPr/>
          <p:nvPr/>
        </p:nvSpPr>
        <p:spPr>
          <a:xfrm>
            <a:off x="755650" y="404813"/>
            <a:ext cx="7993063" cy="503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t>Zardushtiylik</a:t>
            </a:r>
            <a:r>
              <a:rPr lang="en-US" b="1" dirty="0"/>
              <a:t> </a:t>
            </a:r>
            <a:r>
              <a:rPr lang="en-US" b="1" dirty="0" err="1"/>
              <a:t>va</a:t>
            </a:r>
            <a:r>
              <a:rPr lang="en-US" b="1" dirty="0"/>
              <a:t> “</a:t>
            </a:r>
            <a:r>
              <a:rPr lang="en-US" b="1" dirty="0" err="1"/>
              <a:t>Avesto”ning</a:t>
            </a:r>
            <a:r>
              <a:rPr lang="en-US" b="1" dirty="0"/>
              <a:t> </a:t>
            </a:r>
            <a:r>
              <a:rPr lang="en-US" b="1" dirty="0" err="1"/>
              <a:t>o’rganilish</a:t>
            </a:r>
            <a:r>
              <a:rPr lang="en-US" b="1" dirty="0"/>
              <a:t> </a:t>
            </a:r>
            <a:r>
              <a:rPr lang="en-US" b="1" dirty="0" err="1"/>
              <a:t>tarixi</a:t>
            </a:r>
            <a:endParaRPr lang="ru-RU" dirty="0"/>
          </a:p>
        </p:txBody>
      </p:sp>
    </p:spTree>
  </p:cSld>
  <p:clrMapOvr>
    <a:masterClrMapping/>
  </p:clrMapOvr>
  <p:transition>
    <p:randomBa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p:cTn id="7" dur="500" fill="hold"/>
                                        <p:tgtEl>
                                          <p:spTgt spid="15363">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5363">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5363">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5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15363">
                                            <p:txEl>
                                              <p:pRg st="1" end="1"/>
                                            </p:txEl>
                                          </p:spTgt>
                                        </p:tgtEl>
                                        <p:attrNameLst>
                                          <p:attrName>style.visibility</p:attrName>
                                        </p:attrNameLst>
                                      </p:cBhvr>
                                      <p:to>
                                        <p:strVal val="visible"/>
                                      </p:to>
                                    </p:set>
                                    <p:anim calcmode="lin" valueType="num">
                                      <p:cBhvr>
                                        <p:cTn id="15" dur="500" fill="hold"/>
                                        <p:tgtEl>
                                          <p:spTgt spid="15363">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5363">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5363">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536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кругленный прямоугольник 2"/>
          <p:cNvSpPr/>
          <p:nvPr/>
        </p:nvSpPr>
        <p:spPr>
          <a:xfrm>
            <a:off x="768350" y="1412875"/>
            <a:ext cx="7993063" cy="4392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600" b="1" dirty="0">
                <a:latin typeface="Times New Roman" pitchFamily="18" charset="0"/>
                <a:cs typeface="Times New Roman" pitchFamily="18" charset="0"/>
              </a:rPr>
              <a:t>HOZIRGI KUNDA ZARDUSHTIYLIK</a:t>
            </a:r>
            <a:endParaRPr lang="ru-RU" sz="6600" dirty="0">
              <a:latin typeface="Times New Roman" pitchFamily="18" charset="0"/>
              <a:cs typeface="Times New Roman" pitchFamily="18" charset="0"/>
            </a:endParaRPr>
          </a:p>
        </p:txBody>
      </p:sp>
    </p:spTree>
  </p:cSld>
  <p:clrMapOvr>
    <a:masterClrMapping/>
  </p:clrMapOvr>
  <p:transition>
    <p:randomBa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304800" y="1066800"/>
            <a:ext cx="8686800" cy="5867400"/>
          </a:xfrm>
        </p:spPr>
        <p:txBody>
          <a:bodyPr>
            <a:noAutofit/>
          </a:bodyPr>
          <a:lstStyle/>
          <a:p>
            <a:pPr>
              <a:defRPr/>
            </a:pPr>
            <a:r>
              <a:rPr lang="en-US" sz="2400" dirty="0" err="1">
                <a:latin typeface="Times New Roman" pitchFamily="18" charset="0"/>
                <a:cs typeface="Times New Roman" pitchFamily="18" charset="0"/>
              </a:rPr>
              <a:t>Hozirgi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kunda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zardushtiylikka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e’tiqod</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qiluvchi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diniy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jamoalar</a:t>
            </a:r>
            <a:r>
              <a:rPr lang="en-US" sz="2400" dirty="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mavjud</a:t>
            </a:r>
            <a:r>
              <a:rPr lang="en-US" sz="2400" dirty="0" smtClean="0">
                <a:latin typeface="Times New Roman" pitchFamily="18" charset="0"/>
                <a:cs typeface="Times New Roman" pitchFamily="18" charset="0"/>
              </a:rPr>
              <a:t>:</a:t>
            </a:r>
          </a:p>
          <a:p>
            <a:pPr marL="0" indent="0">
              <a:buFont typeface="Wingdings 2" panose="05020102010507070707" pitchFamily="18" charset="2"/>
              <a:buNone/>
              <a:defRPr/>
            </a:pPr>
            <a:r>
              <a:rPr lang="en-US" sz="2400" dirty="0" smtClean="0">
                <a:latin typeface="Times New Roman" pitchFamily="18" charset="0"/>
                <a:cs typeface="Times New Roman" pitchFamily="18" charset="0"/>
              </a:rPr>
              <a:t> </a:t>
            </a:r>
            <a:r>
              <a:rPr lang="en-US" sz="2400" dirty="0" err="1">
                <a:latin typeface="Times New Roman" pitchFamily="18" charset="0"/>
                <a:cs typeface="Times New Roman" pitchFamily="18" charset="0"/>
              </a:rPr>
              <a:t>Ular</a:t>
            </a:r>
            <a:r>
              <a:rPr lang="en-US" sz="2400" dirty="0">
                <a:latin typeface="Times New Roman" pitchFamily="18" charset="0"/>
                <a:cs typeface="Times New Roman" pitchFamily="18" charset="0"/>
              </a:rPr>
              <a:t> </a:t>
            </a:r>
            <a:r>
              <a:rPr lang="en-US" sz="2400" b="1" dirty="0" err="1">
                <a:solidFill>
                  <a:srgbClr val="7030A0"/>
                </a:solidFill>
                <a:latin typeface="Times New Roman" pitchFamily="18" charset="0"/>
                <a:cs typeface="Times New Roman" pitchFamily="18" charset="0"/>
              </a:rPr>
              <a:t>Hindistonning</a:t>
            </a:r>
            <a:r>
              <a:rPr lang="en-US" sz="2400" b="1" dirty="0">
                <a:solidFill>
                  <a:srgbClr val="7030A0"/>
                </a:solidFill>
                <a:latin typeface="Times New Roman" pitchFamily="18" charset="0"/>
                <a:cs typeface="Times New Roman" pitchFamily="18" charset="0"/>
              </a:rPr>
              <a:t> </a:t>
            </a:r>
            <a:r>
              <a:rPr lang="en-US" sz="2400" b="1" dirty="0" err="1">
                <a:solidFill>
                  <a:srgbClr val="7030A0"/>
                </a:solidFill>
                <a:latin typeface="Times New Roman" pitchFamily="18" charset="0"/>
                <a:cs typeface="Times New Roman" pitchFamily="18" charset="0"/>
              </a:rPr>
              <a:t>Mumbay</a:t>
            </a:r>
            <a:r>
              <a:rPr lang="en-US" sz="2400" b="1" dirty="0">
                <a:solidFill>
                  <a:srgbClr val="7030A0"/>
                </a:solidFill>
                <a:latin typeface="Times New Roman" pitchFamily="18" charset="0"/>
                <a:cs typeface="Times New Roman" pitchFamily="18" charset="0"/>
              </a:rPr>
              <a:t> (</a:t>
            </a:r>
            <a:r>
              <a:rPr lang="en-US" sz="2400" dirty="0" err="1">
                <a:latin typeface="Times New Roman" pitchFamily="18" charset="0"/>
                <a:cs typeface="Times New Roman" pitchFamily="18" charset="0"/>
              </a:rPr>
              <a:t>Bombey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G‘ujarot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shtatlarida</a:t>
            </a:r>
            <a:r>
              <a:rPr lang="en-US" sz="2400" dirty="0">
                <a:latin typeface="Times New Roman" pitchFamily="18" charset="0"/>
                <a:cs typeface="Times New Roman" pitchFamily="18" charset="0"/>
              </a:rPr>
              <a:t> 115 </a:t>
            </a:r>
            <a:r>
              <a:rPr lang="en-US" sz="2400" dirty="0" err="1">
                <a:latin typeface="Times New Roman" pitchFamily="18" charset="0"/>
                <a:cs typeface="Times New Roman" pitchFamily="18" charset="0"/>
              </a:rPr>
              <a:t>ming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kishiga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yaqin</a:t>
            </a:r>
            <a:r>
              <a:rPr lang="en-US" sz="2400" dirty="0">
                <a:latin typeface="Times New Roman" pitchFamily="18" charset="0"/>
                <a:cs typeface="Times New Roman" pitchFamily="18" charset="0"/>
              </a:rPr>
              <a:t>), </a:t>
            </a:r>
            <a:r>
              <a:rPr lang="en-US" sz="2400" b="1" dirty="0" err="1">
                <a:solidFill>
                  <a:srgbClr val="7030A0"/>
                </a:solidFill>
                <a:latin typeface="Times New Roman" pitchFamily="18" charset="0"/>
                <a:cs typeface="Times New Roman" pitchFamily="18" charset="0"/>
              </a:rPr>
              <a:t>Pokiston</a:t>
            </a:r>
            <a:r>
              <a:rPr lang="en-US" sz="2400" b="1" dirty="0">
                <a:solidFill>
                  <a:srgbClr val="7030A0"/>
                </a:solidFill>
                <a:latin typeface="Times New Roman" pitchFamily="18" charset="0"/>
                <a:cs typeface="Times New Roman" pitchFamily="18" charset="0"/>
              </a:rPr>
              <a:t>, </a:t>
            </a:r>
            <a:r>
              <a:rPr lang="en-US" sz="2400" b="1" dirty="0" err="1">
                <a:solidFill>
                  <a:srgbClr val="7030A0"/>
                </a:solidFill>
                <a:latin typeface="Times New Roman" pitchFamily="18" charset="0"/>
                <a:cs typeface="Times New Roman" pitchFamily="18" charset="0"/>
              </a:rPr>
              <a:t>Shri</a:t>
            </a:r>
            <a:r>
              <a:rPr lang="en-US" sz="2400" b="1" dirty="0">
                <a:solidFill>
                  <a:srgbClr val="7030A0"/>
                </a:solidFill>
                <a:latin typeface="Times New Roman" pitchFamily="18" charset="0"/>
                <a:cs typeface="Times New Roman" pitchFamily="18" charset="0"/>
              </a:rPr>
              <a:t> Lanka, </a:t>
            </a:r>
            <a:r>
              <a:rPr lang="en-US" sz="2400" b="1" dirty="0" err="1">
                <a:solidFill>
                  <a:srgbClr val="7030A0"/>
                </a:solidFill>
                <a:latin typeface="Times New Roman" pitchFamily="18" charset="0"/>
                <a:cs typeface="Times New Roman" pitchFamily="18" charset="0"/>
              </a:rPr>
              <a:t>Buyuk</a:t>
            </a:r>
            <a:r>
              <a:rPr lang="en-US" sz="2400" b="1" dirty="0">
                <a:solidFill>
                  <a:srgbClr val="7030A0"/>
                </a:solidFill>
                <a:latin typeface="Times New Roman" pitchFamily="18" charset="0"/>
                <a:cs typeface="Times New Roman" pitchFamily="18" charset="0"/>
              </a:rPr>
              <a:t> </a:t>
            </a:r>
            <a:r>
              <a:rPr lang="en-US" sz="2400" b="1" dirty="0" err="1">
                <a:solidFill>
                  <a:srgbClr val="7030A0"/>
                </a:solidFill>
                <a:latin typeface="Times New Roman" pitchFamily="18" charset="0"/>
                <a:cs typeface="Times New Roman" pitchFamily="18" charset="0"/>
              </a:rPr>
              <a:t>Britaniya</a:t>
            </a:r>
            <a:r>
              <a:rPr lang="en-US" sz="2400" b="1" dirty="0">
                <a:solidFill>
                  <a:srgbClr val="7030A0"/>
                </a:solidFill>
                <a:latin typeface="Times New Roman" pitchFamily="18" charset="0"/>
                <a:cs typeface="Times New Roman" pitchFamily="18" charset="0"/>
              </a:rPr>
              <a:t>, </a:t>
            </a:r>
            <a:r>
              <a:rPr lang="en-US" sz="2400" b="1" dirty="0" err="1">
                <a:solidFill>
                  <a:srgbClr val="7030A0"/>
                </a:solidFill>
                <a:latin typeface="Times New Roman" pitchFamily="18" charset="0"/>
                <a:cs typeface="Times New Roman" pitchFamily="18" charset="0"/>
              </a:rPr>
              <a:t>Kanada</a:t>
            </a:r>
            <a:r>
              <a:rPr lang="en-US" sz="2400" b="1" dirty="0">
                <a:solidFill>
                  <a:srgbClr val="7030A0"/>
                </a:solidFill>
                <a:latin typeface="Times New Roman" pitchFamily="18" charset="0"/>
                <a:cs typeface="Times New Roman" pitchFamily="18" charset="0"/>
              </a:rPr>
              <a:t>, </a:t>
            </a:r>
            <a:r>
              <a:rPr lang="en-US" sz="2400" b="1" dirty="0" err="1">
                <a:solidFill>
                  <a:srgbClr val="7030A0"/>
                </a:solidFill>
                <a:latin typeface="Times New Roman" pitchFamily="18" charset="0"/>
                <a:cs typeface="Times New Roman" pitchFamily="18" charset="0"/>
              </a:rPr>
              <a:t>AQSh</a:t>
            </a:r>
            <a:r>
              <a:rPr lang="en-US" sz="2400" b="1" dirty="0">
                <a:solidFill>
                  <a:srgbClr val="7030A0"/>
                </a:solidFill>
                <a:latin typeface="Times New Roman" pitchFamily="18" charset="0"/>
                <a:cs typeface="Times New Roman" pitchFamily="18" charset="0"/>
              </a:rPr>
              <a:t>, </a:t>
            </a:r>
            <a:r>
              <a:rPr lang="en-US" sz="2400" b="1" dirty="0" err="1">
                <a:solidFill>
                  <a:srgbClr val="7030A0"/>
                </a:solidFill>
                <a:latin typeface="Times New Roman" pitchFamily="18" charset="0"/>
                <a:cs typeface="Times New Roman" pitchFamily="18" charset="0"/>
              </a:rPr>
              <a:t>Avstraliya</a:t>
            </a:r>
            <a:r>
              <a:rPr lang="en-US" sz="2400" b="1" dirty="0">
                <a:solidFill>
                  <a:srgbClr val="7030A0"/>
                </a:solidFill>
                <a:latin typeface="Times New Roman" pitchFamily="18" charset="0"/>
                <a:cs typeface="Times New Roman" pitchFamily="18" charset="0"/>
              </a:rPr>
              <a:t> </a:t>
            </a:r>
            <a:r>
              <a:rPr lang="en-US" sz="2400" b="1" dirty="0" err="1">
                <a:solidFill>
                  <a:srgbClr val="7030A0"/>
                </a:solidFill>
                <a:latin typeface="Times New Roman" pitchFamily="18" charset="0"/>
                <a:cs typeface="Times New Roman" pitchFamily="18" charset="0"/>
              </a:rPr>
              <a:t>va</a:t>
            </a:r>
            <a:r>
              <a:rPr lang="en-US" sz="2400" b="1" dirty="0">
                <a:solidFill>
                  <a:srgbClr val="7030A0"/>
                </a:solidFill>
                <a:latin typeface="Times New Roman" pitchFamily="18" charset="0"/>
                <a:cs typeface="Times New Roman" pitchFamily="18" charset="0"/>
              </a:rPr>
              <a:t> </a:t>
            </a:r>
            <a:r>
              <a:rPr lang="en-US" sz="2400" b="1" dirty="0" err="1">
                <a:solidFill>
                  <a:srgbClr val="7030A0"/>
                </a:solidFill>
                <a:latin typeface="Times New Roman" pitchFamily="18" charset="0"/>
                <a:cs typeface="Times New Roman" pitchFamily="18" charset="0"/>
              </a:rPr>
              <a:t>Eronning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Tehronda</a:t>
            </a:r>
            <a:r>
              <a:rPr lang="en-US" sz="2400" dirty="0">
                <a:latin typeface="Times New Roman" pitchFamily="18" charset="0"/>
                <a:cs typeface="Times New Roman" pitchFamily="18" charset="0"/>
              </a:rPr>
              <a:t> 19 </a:t>
            </a:r>
            <a:r>
              <a:rPr lang="en-US" sz="2400" dirty="0" err="1">
                <a:latin typeface="Times New Roman" pitchFamily="18" charset="0"/>
                <a:cs typeface="Times New Roman" pitchFamily="18" charset="0"/>
              </a:rPr>
              <a:t>ming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kishidan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ortiq</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ba’zi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chekka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viloyatlarida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saqlanib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qolgan</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just">
              <a:defRPr/>
            </a:pPr>
            <a:r>
              <a:rPr lang="en-US" sz="2400" dirty="0" err="1" smtClean="0">
                <a:latin typeface="Times New Roman" pitchFamily="18" charset="0"/>
                <a:cs typeface="Times New Roman" pitchFamily="18" charset="0"/>
              </a:rPr>
              <a:t>Eron</a:t>
            </a:r>
            <a:r>
              <a:rPr lang="en-US" sz="2400" dirty="0" smtClean="0">
                <a:latin typeface="Times New Roman" pitchFamily="18" charset="0"/>
                <a:cs typeface="Times New Roman" pitchFamily="18" charset="0"/>
              </a:rPr>
              <a:t> </a:t>
            </a:r>
            <a:r>
              <a:rPr lang="en-US" sz="2400" dirty="0" err="1">
                <a:latin typeface="Times New Roman" pitchFamily="18" charset="0"/>
                <a:cs typeface="Times New Roman" pitchFamily="18" charset="0"/>
              </a:rPr>
              <a:t>Islom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Respublikasida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zardushtiylik</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diniga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e’tiqod</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qilish</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qonun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tomonidan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ruxsat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etilgan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Mumbayda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zardushtiylarning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madaniy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markazi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Koma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nomidagi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institut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faoliyat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olib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boradi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Undan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tashqari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Mumbayda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homiy</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Dxalla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raisligida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dunyo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zardushtiylari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madaniyati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fondi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ishlab</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turibdi</a:t>
            </a:r>
            <a:r>
              <a:rPr lang="en-US" sz="2400" dirty="0">
                <a:latin typeface="Times New Roman" pitchFamily="18" charset="0"/>
                <a:cs typeface="Times New Roman" pitchFamily="18" charset="0"/>
              </a:rPr>
              <a:t>. 1960 </a:t>
            </a:r>
            <a:r>
              <a:rPr lang="en-US" sz="2400" dirty="0" err="1">
                <a:latin typeface="Times New Roman" pitchFamily="18" charset="0"/>
                <a:cs typeface="Times New Roman" pitchFamily="18" charset="0"/>
              </a:rPr>
              <a:t>yilda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zardushtiylarning</a:t>
            </a:r>
            <a:r>
              <a:rPr lang="en-US" sz="2400" dirty="0">
                <a:latin typeface="Times New Roman" pitchFamily="18" charset="0"/>
                <a:cs typeface="Times New Roman" pitchFamily="18" charset="0"/>
              </a:rPr>
              <a:t> I </a:t>
            </a:r>
            <a:r>
              <a:rPr lang="en-US" sz="2400" dirty="0" err="1">
                <a:latin typeface="Times New Roman" pitchFamily="18" charset="0"/>
                <a:cs typeface="Times New Roman" pitchFamily="18" charset="0"/>
              </a:rPr>
              <a:t>umumjahon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kongressi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Tehronda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o‘tkazildi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Keyingi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kongresslar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Bombeyda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o‘tkazildi</a:t>
            </a:r>
            <a:r>
              <a:rPr lang="en-US" sz="2400" dirty="0" smtClean="0">
                <a:latin typeface="Times New Roman" pitchFamily="18" charset="0"/>
                <a:cs typeface="Times New Roman" pitchFamily="18" charset="0"/>
              </a:rPr>
              <a:t>.</a:t>
            </a:r>
            <a:endParaRPr lang="ru-RU" sz="2400" dirty="0">
              <a:latin typeface="Times New Roman" pitchFamily="18" charset="0"/>
              <a:cs typeface="Times New Roman" pitchFamily="18" charset="0"/>
            </a:endParaRPr>
          </a:p>
        </p:txBody>
      </p:sp>
      <p:sp>
        <p:nvSpPr>
          <p:cNvPr id="3" name="Скругленный прямоугольник 2"/>
          <p:cNvSpPr/>
          <p:nvPr/>
        </p:nvSpPr>
        <p:spPr>
          <a:xfrm>
            <a:off x="755650" y="404813"/>
            <a:ext cx="7993063" cy="5032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t>Zardushtiylik</a:t>
            </a:r>
            <a:r>
              <a:rPr lang="en-US" b="1" dirty="0"/>
              <a:t> </a:t>
            </a:r>
            <a:r>
              <a:rPr lang="en-US" b="1" dirty="0" err="1"/>
              <a:t>va</a:t>
            </a:r>
            <a:r>
              <a:rPr lang="en-US" b="1" dirty="0"/>
              <a:t> “</a:t>
            </a:r>
            <a:r>
              <a:rPr lang="en-US" b="1" dirty="0" err="1"/>
              <a:t>Avesto”ning</a:t>
            </a:r>
            <a:r>
              <a:rPr lang="en-US" b="1" dirty="0"/>
              <a:t> </a:t>
            </a:r>
            <a:r>
              <a:rPr lang="en-US" b="1" dirty="0" err="1"/>
              <a:t>o’rganilish</a:t>
            </a:r>
            <a:r>
              <a:rPr lang="en-US" b="1" dirty="0"/>
              <a:t> </a:t>
            </a:r>
            <a:r>
              <a:rPr lang="en-US" b="1" dirty="0" err="1"/>
              <a:t>tarixi</a:t>
            </a:r>
            <a:endParaRPr lang="ru-RU" dirty="0"/>
          </a:p>
        </p:txBody>
      </p:sp>
    </p:spTree>
  </p:cSld>
  <p:clrMapOvr>
    <a:masterClrMapping/>
  </p:clrMapOvr>
  <p:transition>
    <p:randomBa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p:cTn id="7" dur="500" fill="hold"/>
                                        <p:tgtEl>
                                          <p:spTgt spid="15363">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5363">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5363">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5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15363">
                                            <p:txEl>
                                              <p:pRg st="1" end="1"/>
                                            </p:txEl>
                                          </p:spTgt>
                                        </p:tgtEl>
                                        <p:attrNameLst>
                                          <p:attrName>style.visibility</p:attrName>
                                        </p:attrNameLst>
                                      </p:cBhvr>
                                      <p:to>
                                        <p:strVal val="visible"/>
                                      </p:to>
                                    </p:set>
                                    <p:anim calcmode="lin" valueType="num">
                                      <p:cBhvr>
                                        <p:cTn id="15" dur="500" fill="hold"/>
                                        <p:tgtEl>
                                          <p:spTgt spid="15363">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5363">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5363">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53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9" presetClass="entr" presetSubtype="0" accel="100000" fill="hold" grpId="0" nodeType="clickEffect">
                                  <p:stCondLst>
                                    <p:cond delay="0"/>
                                  </p:stCondLst>
                                  <p:childTnLst>
                                    <p:set>
                                      <p:cBhvr>
                                        <p:cTn id="22" dur="1" fill="hold">
                                          <p:stCondLst>
                                            <p:cond delay="0"/>
                                          </p:stCondLst>
                                        </p:cTn>
                                        <p:tgtEl>
                                          <p:spTgt spid="15363">
                                            <p:txEl>
                                              <p:pRg st="2" end="2"/>
                                            </p:txEl>
                                          </p:spTgt>
                                        </p:tgtEl>
                                        <p:attrNameLst>
                                          <p:attrName>style.visibility</p:attrName>
                                        </p:attrNameLst>
                                      </p:cBhvr>
                                      <p:to>
                                        <p:strVal val="visible"/>
                                      </p:to>
                                    </p:set>
                                    <p:anim calcmode="lin" valueType="num">
                                      <p:cBhvr>
                                        <p:cTn id="23" dur="500" fill="hold"/>
                                        <p:tgtEl>
                                          <p:spTgt spid="15363">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4" dur="500" fill="hold"/>
                                        <p:tgtEl>
                                          <p:spTgt spid="15363">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5" dur="500" fill="hold"/>
                                        <p:tgtEl>
                                          <p:spTgt spid="15363">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6" dur="500" fill="hold"/>
                                        <p:tgtEl>
                                          <p:spTgt spid="1536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3301" name="Rectangle 5"/>
          <p:cNvSpPr>
            <a:spLocks noGrp="1" noChangeArrowheads="1"/>
          </p:cNvSpPr>
          <p:nvPr>
            <p:ph type="subTitle" idx="1"/>
          </p:nvPr>
        </p:nvSpPr>
        <p:spPr>
          <a:xfrm>
            <a:off x="0" y="6021388"/>
            <a:ext cx="9144000" cy="836612"/>
          </a:xfrm>
          <a:solidFill>
            <a:schemeClr val="bg1"/>
          </a:solidFill>
          <a:ln>
            <a:solidFill>
              <a:schemeClr val="bg1"/>
            </a:solidFill>
          </a:ln>
        </p:spPr>
        <p:txBody>
          <a:bodyPr rtlCol="0">
            <a:normAutofit/>
          </a:bodyPr>
          <a:lstStyle/>
          <a:p>
            <a:pPr eaLnBrk="1" fontAlgn="auto" hangingPunct="1">
              <a:spcAft>
                <a:spcPts val="0"/>
              </a:spcAft>
              <a:defRPr/>
            </a:pPr>
            <a:r>
              <a:rPr lang="uz-Cyrl-UZ" dirty="0" smtClean="0"/>
              <a:t>Урганч шаҳридаги </a:t>
            </a:r>
            <a:r>
              <a:rPr lang="ru-RU" dirty="0" smtClean="0"/>
              <a:t>«</a:t>
            </a:r>
            <a:r>
              <a:rPr lang="uz-Cyrl-UZ" dirty="0" smtClean="0"/>
              <a:t>Авесто</a:t>
            </a:r>
            <a:r>
              <a:rPr lang="ru-RU" dirty="0" smtClean="0"/>
              <a:t>»</a:t>
            </a:r>
            <a:r>
              <a:rPr lang="uz-Cyrl-UZ" dirty="0" smtClean="0"/>
              <a:t> ёдгорлиги</a:t>
            </a:r>
            <a:endParaRPr lang="ru-RU" dirty="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Заголовок 1"/>
          <p:cNvSpPr>
            <a:spLocks noGrp="1"/>
          </p:cNvSpPr>
          <p:nvPr>
            <p:ph type="title"/>
          </p:nvPr>
        </p:nvSpPr>
        <p:spPr>
          <a:xfrm>
            <a:off x="1403350" y="549275"/>
            <a:ext cx="6513513" cy="1143000"/>
          </a:xfrm>
        </p:spPr>
        <p:txBody>
          <a:bodyPr/>
          <a:lstStyle/>
          <a:p>
            <a:pPr algn="ctr" eaLnBrk="1" fontAlgn="auto" hangingPunct="1">
              <a:spcAft>
                <a:spcPts val="0"/>
              </a:spcAft>
              <a:defRPr/>
            </a:pPr>
            <a:r>
              <a:rPr lang="uz-Cyrl-UZ" dirty="0" smtClean="0"/>
              <a:t>Зардуштийлик </a:t>
            </a:r>
            <a:endParaRPr lang="ru-RU" dirty="0" smtClean="0"/>
          </a:p>
        </p:txBody>
      </p:sp>
      <p:graphicFrame>
        <p:nvGraphicFramePr>
          <p:cNvPr id="4" name="Содержимое 3"/>
          <p:cNvGraphicFramePr>
            <a:graphicFrameLocks noGrp="1"/>
          </p:cNvGraphicFramePr>
          <p:nvPr>
            <p:ph idx="1"/>
          </p:nvPr>
        </p:nvGraphicFramePr>
        <p:xfrm>
          <a:off x="395536" y="1484784"/>
          <a:ext cx="8229600" cy="5186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31913" y="476250"/>
            <a:ext cx="6511925" cy="576263"/>
          </a:xfrm>
        </p:spPr>
        <p:txBody>
          <a:bodyPr/>
          <a:lstStyle/>
          <a:p>
            <a:pPr algn="ctr" eaLnBrk="1" fontAlgn="auto" hangingPunct="1">
              <a:spcAft>
                <a:spcPts val="0"/>
              </a:spcAft>
              <a:defRPr/>
            </a:pPr>
            <a:r>
              <a:rPr lang="en-US" sz="2800" b="1" i="1" dirty="0" err="1" smtClean="0"/>
              <a:t>Zardushtiylikning</a:t>
            </a:r>
            <a:r>
              <a:rPr lang="en-US" sz="2800" b="1" i="1" dirty="0" smtClean="0"/>
              <a:t> </a:t>
            </a:r>
            <a:r>
              <a:rPr lang="en-US" sz="2800" b="1" i="1" dirty="0" err="1" smtClean="0"/>
              <a:t>asoschisi</a:t>
            </a:r>
            <a:endParaRPr lang="ru-RU" sz="2800" dirty="0" smtClean="0"/>
          </a:p>
        </p:txBody>
      </p:sp>
      <p:sp>
        <p:nvSpPr>
          <p:cNvPr id="86019" name="Rectangle 3"/>
          <p:cNvSpPr>
            <a:spLocks noGrp="1" noChangeArrowheads="1"/>
          </p:cNvSpPr>
          <p:nvPr>
            <p:ph idx="1"/>
          </p:nvPr>
        </p:nvSpPr>
        <p:spPr>
          <a:xfrm>
            <a:off x="971550" y="1077913"/>
            <a:ext cx="7561263" cy="4751387"/>
          </a:xfrm>
        </p:spPr>
        <p:txBody>
          <a:bodyPr/>
          <a:lstStyle/>
          <a:p>
            <a:pPr algn="just" eaLnBrk="1" hangingPunct="1">
              <a:buFontTx/>
              <a:buNone/>
            </a:pPr>
            <a:r>
              <a:rPr lang="uz-Cyrl-UZ" altLang="ru-RU" sz="2800" smtClean="0">
                <a:latin typeface="Times New Roman" panose="02020603050405020304" pitchFamily="18" charset="0"/>
                <a:cs typeface="Times New Roman" panose="02020603050405020304" pitchFamily="18" charset="0"/>
              </a:rPr>
              <a:t>		</a:t>
            </a:r>
            <a:r>
              <a:rPr lang="en-US" altLang="ru-RU" smtClean="0">
                <a:latin typeface="Times New Roman" panose="02020603050405020304" pitchFamily="18" charset="0"/>
                <a:cs typeface="Times New Roman" panose="02020603050405020304" pitchFamily="18" charset="0"/>
              </a:rPr>
              <a:t>Zardushtiylik dini payg‘ambar Zardusht nomiga nisbat berilib, shartli ravishda shunday atab kelinadi.</a:t>
            </a:r>
          </a:p>
          <a:p>
            <a:pPr algn="just" eaLnBrk="1" hangingPunct="1">
              <a:buFontTx/>
              <a:buNone/>
            </a:pPr>
            <a:r>
              <a:rPr lang="en-US" altLang="ru-RU" smtClean="0">
                <a:latin typeface="Times New Roman" panose="02020603050405020304" pitchFamily="18" charset="0"/>
                <a:cs typeface="Times New Roman" panose="02020603050405020304" pitchFamily="18" charset="0"/>
              </a:rPr>
              <a:t>   	Zardusht nomi tadqiqotlarda Zaratushtra, Zardust, Zoroastr ko‘rinishlarida ham ishlatiladi. Tadqiqotchilar o‘rtasida Zardushtning tarixda bo‘lgan yoki bo‘lmaganligi borasida turli fikrlar mavjud. Ba’zilar uni tarixiy shaxs deb bilsalar, boshqalar afsonaviy shaxs deb hisoblaydilar. Manbalarning xabar berishicha, u taxminan mil. av. 1200-570 yillar orasida yashagan ilohiyotchi, faylasuf, shoirdir. Tadqiqotchi M. Boys ta’kidlashicha, u mil. av. 1500-1200 yillar orasida yashagan. Zardusht Markaziy Osiyo hududida mavjud bo‘lgan ko‘pxudolikka asoslangan qadimiy diniy tasavvur va e’tiqodlarni isloh qilib, yangi dinga asos soldi.</a:t>
            </a:r>
            <a:endParaRPr lang="ru-RU" altLang="ru-RU" sz="2800" smtClean="0">
              <a:latin typeface="Times New Roman" panose="02020603050405020304" pitchFamily="18" charset="0"/>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Рисунок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Ba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600200" y="152400"/>
            <a:ext cx="6858000" cy="838200"/>
          </a:xfrm>
        </p:spPr>
        <p:txBody>
          <a:bodyPr/>
          <a:lstStyle/>
          <a:p>
            <a:pPr eaLnBrk="1" fontAlgn="auto" hangingPunct="1">
              <a:spcAft>
                <a:spcPts val="0"/>
              </a:spcAft>
              <a:defRPr/>
            </a:pPr>
            <a:r>
              <a:rPr lang="ru-RU" dirty="0" smtClean="0"/>
              <a:t>ЭЪТИБОРИНГИЗ УЧУН РАХМАТ!!!</a:t>
            </a:r>
            <a:endParaRPr lang="ru-RU" dirty="0"/>
          </a:p>
        </p:txBody>
      </p:sp>
      <p:pic>
        <p:nvPicPr>
          <p:cNvPr id="16388" name="Picture 4" descr="Z:\7-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 to="" calcmode="lin" valueType="num">
                                      <p:cBhvr>
                                        <p:cTn id="7" dur="1" fill="hold"/>
                                        <p:tgtEl>
                                          <p:spTgt spid="16388"/>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xit" presetSubtype="26" fill="hold" nodeType="clickEffect">
                                  <p:stCondLst>
                                    <p:cond delay="0"/>
                                  </p:stCondLst>
                                  <p:childTnLst>
                                    <p:animEffect transition="out" filter="barn(inHorizontal)">
                                      <p:cBhvr>
                                        <p:cTn id="11" dur="500"/>
                                        <p:tgtEl>
                                          <p:spTgt spid="16386"/>
                                        </p:tgtEl>
                                      </p:cBhvr>
                                    </p:animEffect>
                                    <p:set>
                                      <p:cBhvr>
                                        <p:cTn id="12" dur="1" fill="hold">
                                          <p:stCondLst>
                                            <p:cond delay="499"/>
                                          </p:stCondLst>
                                        </p:cTn>
                                        <p:tgtEl>
                                          <p:spTgt spid="163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Z:\Zartosh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95400"/>
            <a:ext cx="3581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Подзаголовок 5"/>
          <p:cNvSpPr>
            <a:spLocks noGrp="1"/>
          </p:cNvSpPr>
          <p:nvPr>
            <p:ph type="subTitle" idx="1"/>
          </p:nvPr>
        </p:nvSpPr>
        <p:spPr>
          <a:xfrm>
            <a:off x="304800" y="228600"/>
            <a:ext cx="8458200" cy="914400"/>
          </a:xfrm>
        </p:spPr>
        <p:txBody>
          <a:bodyPr>
            <a:normAutofit/>
          </a:bodyPr>
          <a:lstStyle/>
          <a:p>
            <a:pPr algn="ctr" eaLnBrk="1" fontAlgn="auto" hangingPunct="1">
              <a:spcAft>
                <a:spcPts val="0"/>
              </a:spcAft>
              <a:buFont typeface="Wingdings 2"/>
              <a:buNone/>
              <a:defRPr/>
            </a:pPr>
            <a:r>
              <a:rPr lang="en-US" sz="3600" dirty="0" err="1" smtClean="0"/>
              <a:t>Zardusht</a:t>
            </a:r>
            <a:endParaRPr lang="ru-RU" sz="3600" dirty="0"/>
          </a:p>
        </p:txBody>
      </p:sp>
      <p:pic>
        <p:nvPicPr>
          <p:cNvPr id="4" name="Picture 2" descr="Z:\Zartosh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320800"/>
            <a:ext cx="3581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nodeType="clickEffect">
                                  <p:stCondLst>
                                    <p:cond delay="0"/>
                                  </p:stCondLst>
                                  <p:childTnLst>
                                    <p:set>
                                      <p:cBhvr>
                                        <p:cTn id="6" dur="1" fill="hold">
                                          <p:stCondLst>
                                            <p:cond delay="0"/>
                                          </p:stCondLst>
                                        </p:cTn>
                                        <p:tgtEl>
                                          <p:spTgt spid="41986"/>
                                        </p:tgtEl>
                                        <p:attrNameLst>
                                          <p:attrName>style.visibility</p:attrName>
                                        </p:attrNameLst>
                                      </p:cBhvr>
                                      <p:to>
                                        <p:strVal val="visible"/>
                                      </p:to>
                                    </p:set>
                                    <p:anim calcmode="lin" valueType="num">
                                      <p:cBhvr>
                                        <p:cTn id="7" dur="500" decel="50000" fill="hold">
                                          <p:stCondLst>
                                            <p:cond delay="0"/>
                                          </p:stCondLst>
                                        </p:cTn>
                                        <p:tgtEl>
                                          <p:spTgt spid="4198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198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1986"/>
                                        </p:tgtEl>
                                        <p:attrNameLst>
                                          <p:attrName>ppt_w</p:attrName>
                                        </p:attrNameLst>
                                      </p:cBhvr>
                                      <p:tavLst>
                                        <p:tav tm="0">
                                          <p:val>
                                            <p:strVal val="#ppt_w*.05"/>
                                          </p:val>
                                        </p:tav>
                                        <p:tav tm="100000">
                                          <p:val>
                                            <p:strVal val="#ppt_w"/>
                                          </p:val>
                                        </p:tav>
                                      </p:tavLst>
                                    </p:anim>
                                    <p:anim calcmode="lin" valueType="num">
                                      <p:cBhvr>
                                        <p:cTn id="10" dur="1000" fill="hold"/>
                                        <p:tgtEl>
                                          <p:spTgt spid="4198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198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198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198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198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5"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22" dur="1000" fill="hold"/>
                                        <p:tgtEl>
                                          <p:spTgt spid="4"/>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Заголовок 1"/>
          <p:cNvSpPr>
            <a:spLocks noGrp="1"/>
          </p:cNvSpPr>
          <p:nvPr>
            <p:ph type="title"/>
          </p:nvPr>
        </p:nvSpPr>
        <p:spPr>
          <a:xfrm>
            <a:off x="971550" y="115888"/>
            <a:ext cx="6511925" cy="1143000"/>
          </a:xfrm>
        </p:spPr>
        <p:txBody>
          <a:bodyPr/>
          <a:lstStyle/>
          <a:p>
            <a:pPr eaLnBrk="1" fontAlgn="auto" hangingPunct="1">
              <a:spcAft>
                <a:spcPts val="0"/>
              </a:spcAft>
              <a:defRPr/>
            </a:pPr>
            <a:r>
              <a:rPr lang="en-US" dirty="0" err="1" smtClean="0"/>
              <a:t>Zardusht</a:t>
            </a:r>
            <a:r>
              <a:rPr lang="en-US" dirty="0" smtClean="0"/>
              <a:t> </a:t>
            </a:r>
            <a:r>
              <a:rPr lang="en-US" dirty="0" err="1" smtClean="0"/>
              <a:t>targ`iboti</a:t>
            </a:r>
            <a:r>
              <a:rPr lang="en-US" dirty="0" smtClean="0"/>
              <a:t> </a:t>
            </a:r>
            <a:endParaRPr lang="ru-RU" dirty="0" smtClean="0"/>
          </a:p>
        </p:txBody>
      </p:sp>
      <p:pic>
        <p:nvPicPr>
          <p:cNvPr id="88067"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235075"/>
            <a:ext cx="3284538" cy="4938713"/>
          </a:xfrm>
        </p:spPr>
      </p:pic>
      <p:pic>
        <p:nvPicPr>
          <p:cNvPr id="8806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538" y="1268413"/>
            <a:ext cx="2808287"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9025" y="1268413"/>
            <a:ext cx="2974975"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Заголовок 1"/>
          <p:cNvSpPr>
            <a:spLocks noGrp="1"/>
          </p:cNvSpPr>
          <p:nvPr>
            <p:ph type="title"/>
          </p:nvPr>
        </p:nvSpPr>
        <p:spPr/>
        <p:txBody>
          <a:bodyPr>
            <a:noAutofit/>
          </a:bodyPr>
          <a:lstStyle/>
          <a:p>
            <a:pPr algn="ctr" eaLnBrk="1" fontAlgn="auto" hangingPunct="1">
              <a:spcAft>
                <a:spcPts val="0"/>
              </a:spcAft>
              <a:defRPr/>
            </a:pPr>
            <a:r>
              <a:rPr lang="en-US" sz="2800" b="1" dirty="0" err="1">
                <a:latin typeface="Times New Roman" pitchFamily="18" charset="0"/>
                <a:cs typeface="Times New Roman" pitchFamily="18" charset="0"/>
              </a:rPr>
              <a:t>Zardushtning</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tug‘ilgan</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va</a:t>
            </a:r>
            <a:r>
              <a:rPr lang="en-US" sz="2800" b="1" dirty="0">
                <a:latin typeface="Times New Roman" pitchFamily="18" charset="0"/>
                <a:cs typeface="Times New Roman" pitchFamily="18" charset="0"/>
              </a:rPr>
              <a:t> ilk </a:t>
            </a:r>
            <a:r>
              <a:rPr lang="en-US" sz="2800" b="1" dirty="0" err="1">
                <a:latin typeface="Times New Roman" pitchFamily="18" charset="0"/>
                <a:cs typeface="Times New Roman" pitchFamily="18" charset="0"/>
              </a:rPr>
              <a:t>diniy</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faoliyatini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boshlagan</a:t>
            </a:r>
            <a:r>
              <a:rPr lang="en-US" sz="2800" b="1" dirty="0">
                <a:latin typeface="Times New Roman" pitchFamily="18" charset="0"/>
                <a:cs typeface="Times New Roman" pitchFamily="18" charset="0"/>
              </a:rPr>
              <a:t> joy </a:t>
            </a:r>
            <a:r>
              <a:rPr lang="en-US" sz="2800" b="1" dirty="0" err="1">
                <a:latin typeface="Times New Roman" pitchFamily="18" charset="0"/>
                <a:cs typeface="Times New Roman" pitchFamily="18" charset="0"/>
              </a:rPr>
              <a:t>xususida</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ikki</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xil</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qarash</a:t>
            </a:r>
            <a:r>
              <a:rPr lang="en-US" sz="2800" b="1" dirty="0">
                <a:latin typeface="Times New Roman" pitchFamily="18" charset="0"/>
                <a:cs typeface="Times New Roman" pitchFamily="18" charset="0"/>
              </a:rPr>
              <a:t> bor.</a:t>
            </a:r>
            <a:r>
              <a:rPr lang="ru-RU" sz="2800" b="1" dirty="0">
                <a:latin typeface="Times New Roman" pitchFamily="18" charset="0"/>
                <a:cs typeface="Times New Roman" pitchFamily="18" charset="0"/>
              </a:rPr>
              <a:t/>
            </a:r>
            <a:br>
              <a:rPr lang="ru-RU" sz="2800" b="1" dirty="0">
                <a:latin typeface="Times New Roman" pitchFamily="18" charset="0"/>
                <a:cs typeface="Times New Roman" pitchFamily="18" charset="0"/>
              </a:rPr>
            </a:br>
            <a:endParaRPr lang="ru-RU" sz="2800" b="1" dirty="0" smtClean="0">
              <a:latin typeface="Times New Roman" pitchFamily="18" charset="0"/>
              <a:cs typeface="Times New Roman" pitchFamily="18" charset="0"/>
            </a:endParaRPr>
          </a:p>
        </p:txBody>
      </p:sp>
      <p:sp>
        <p:nvSpPr>
          <p:cNvPr id="2" name="Скругленный прямоугольник 1"/>
          <p:cNvSpPr/>
          <p:nvPr/>
        </p:nvSpPr>
        <p:spPr>
          <a:xfrm>
            <a:off x="4932040" y="1524000"/>
            <a:ext cx="3754760" cy="471331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000" dirty="0" err="1">
                <a:solidFill>
                  <a:srgbClr val="FF0000"/>
                </a:solidFill>
                <a:latin typeface="Times New Roman" pitchFamily="18" charset="0"/>
                <a:cs typeface="Times New Roman" pitchFamily="18" charset="0"/>
              </a:rPr>
              <a:t>Ikkinchisi</a:t>
            </a:r>
            <a:r>
              <a:rPr lang="uz-Cyrl-UZ" sz="2000" dirty="0">
                <a:solidFill>
                  <a:srgbClr val="FF0000"/>
                </a:solidFill>
                <a:latin typeface="Times New Roman" pitchFamily="18" charset="0"/>
                <a:cs typeface="Times New Roman" pitchFamily="18" charset="0"/>
              </a:rPr>
              <a:t> - </a:t>
            </a:r>
            <a:r>
              <a:rPr lang="en-US" sz="2000" dirty="0">
                <a:solidFill>
                  <a:srgbClr val="FF0000"/>
                </a:solidFill>
                <a:latin typeface="Times New Roman" pitchFamily="18" charset="0"/>
                <a:cs typeface="Times New Roman" pitchFamily="18" charset="0"/>
              </a:rPr>
              <a:t>«</a:t>
            </a:r>
            <a:r>
              <a:rPr lang="en-US" sz="2000" dirty="0" err="1">
                <a:solidFill>
                  <a:srgbClr val="FF0000"/>
                </a:solidFill>
                <a:latin typeface="Times New Roman" pitchFamily="18" charset="0"/>
                <a:cs typeface="Times New Roman" pitchFamily="18" charset="0"/>
              </a:rPr>
              <a:t>Sharq</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nazariyasi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bo‘lib</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unga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ko‘ra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Zardusht</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vatani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va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zardushtiylikning</a:t>
            </a:r>
            <a:r>
              <a:rPr lang="en-US" sz="2000" dirty="0">
                <a:solidFill>
                  <a:srgbClr val="FF0000"/>
                </a:solidFill>
                <a:latin typeface="Times New Roman" pitchFamily="18" charset="0"/>
                <a:cs typeface="Times New Roman" pitchFamily="18" charset="0"/>
              </a:rPr>
              <a:t> ilk </a:t>
            </a:r>
            <a:r>
              <a:rPr lang="en-US" sz="2000" dirty="0" err="1">
                <a:solidFill>
                  <a:srgbClr val="FF0000"/>
                </a:solidFill>
                <a:latin typeface="Times New Roman" pitchFamily="18" charset="0"/>
                <a:cs typeface="Times New Roman" pitchFamily="18" charset="0"/>
              </a:rPr>
              <a:t>tarqalgan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joyi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Xorazm</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hisoblanadi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Ko‘pchilik</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manbashunoslar</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ikkinchi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nazariya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tarafdorlaridirlar</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Xorazm</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zardushtiylikning</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muqaddas</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olovi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Ozarxurra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birinchi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bor</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yoqilgan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va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eng</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buyuk</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xudo</a:t>
            </a:r>
            <a:r>
              <a:rPr lang="en-US" sz="2000" dirty="0">
                <a:solidFill>
                  <a:srgbClr val="FF0000"/>
                </a:solidFill>
                <a:latin typeface="Times New Roman" pitchFamily="18" charset="0"/>
                <a:cs typeface="Times New Roman" pitchFamily="18" charset="0"/>
              </a:rPr>
              <a:t> – </a:t>
            </a:r>
            <a:r>
              <a:rPr lang="en-US" sz="2000" dirty="0" err="1">
                <a:solidFill>
                  <a:srgbClr val="FF0000"/>
                </a:solidFill>
                <a:latin typeface="Times New Roman" pitchFamily="18" charset="0"/>
                <a:cs typeface="Times New Roman" pitchFamily="18" charset="0"/>
              </a:rPr>
              <a:t>Axura-Mazdaning</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Zardusht</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bilan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bog‘langan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joyi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hisoblanadi</a:t>
            </a:r>
            <a:r>
              <a:rPr lang="en-US" sz="2000" dirty="0">
                <a:solidFill>
                  <a:srgbClr val="FF0000"/>
                </a:solidFill>
                <a:latin typeface="Times New Roman" pitchFamily="18" charset="0"/>
                <a:cs typeface="Times New Roman" pitchFamily="18" charset="0"/>
              </a:rPr>
              <a:t>. </a:t>
            </a:r>
            <a:endParaRPr lang="ru-RU" sz="2000" dirty="0">
              <a:solidFill>
                <a:srgbClr val="FF0000"/>
              </a:solidFill>
              <a:latin typeface="Times New Roman" pitchFamily="18" charset="0"/>
              <a:cs typeface="Times New Roman" pitchFamily="18" charset="0"/>
            </a:endParaRPr>
          </a:p>
        </p:txBody>
      </p:sp>
      <p:sp>
        <p:nvSpPr>
          <p:cNvPr id="5" name="Скругленный прямоугольник 4"/>
          <p:cNvSpPr/>
          <p:nvPr/>
        </p:nvSpPr>
        <p:spPr>
          <a:xfrm>
            <a:off x="471945" y="1524000"/>
            <a:ext cx="4032448" cy="4776192"/>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000" dirty="0" err="1">
                <a:solidFill>
                  <a:srgbClr val="FF0000"/>
                </a:solidFill>
                <a:latin typeface="Times New Roman" pitchFamily="18" charset="0"/>
                <a:cs typeface="Times New Roman" pitchFamily="18" charset="0"/>
              </a:rPr>
              <a:t>Birinchisi</a:t>
            </a:r>
            <a:r>
              <a:rPr lang="en-US" sz="2000" dirty="0">
                <a:solidFill>
                  <a:srgbClr val="FF0000"/>
                </a:solidFill>
                <a:latin typeface="Times New Roman" pitchFamily="18" charset="0"/>
                <a:cs typeface="Times New Roman" pitchFamily="18" charset="0"/>
              </a:rPr>
              <a:t> – «</a:t>
            </a:r>
            <a:r>
              <a:rPr lang="en-US" sz="2000" dirty="0" err="1">
                <a:solidFill>
                  <a:srgbClr val="FF0000"/>
                </a:solidFill>
                <a:latin typeface="Times New Roman" pitchFamily="18" charset="0"/>
                <a:cs typeface="Times New Roman" pitchFamily="18" charset="0"/>
              </a:rPr>
              <a:t>G‘arb</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nazariyasi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bo‘lib</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unga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ko‘ra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Midiya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hozirgi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Eron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hududida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Zardushtning</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vatani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va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zardushtiylikning</a:t>
            </a:r>
            <a:r>
              <a:rPr lang="en-US" sz="2000" dirty="0">
                <a:solidFill>
                  <a:srgbClr val="FF0000"/>
                </a:solidFill>
                <a:latin typeface="Times New Roman" pitchFamily="18" charset="0"/>
                <a:cs typeface="Times New Roman" pitchFamily="18" charset="0"/>
              </a:rPr>
              <a:t> ilk </a:t>
            </a:r>
            <a:r>
              <a:rPr lang="en-US" sz="2000" dirty="0" err="1">
                <a:solidFill>
                  <a:srgbClr val="FF0000"/>
                </a:solidFill>
                <a:latin typeface="Times New Roman" pitchFamily="18" charset="0"/>
                <a:cs typeface="Times New Roman" pitchFamily="18" charset="0"/>
              </a:rPr>
              <a:t>tarqalgan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joyi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hisoblanadi</a:t>
            </a:r>
            <a:r>
              <a:rPr lang="en-US" sz="2000" dirty="0">
                <a:solidFill>
                  <a:srgbClr val="FF0000"/>
                </a:solidFill>
                <a:latin typeface="Times New Roman" pitchFamily="18" charset="0"/>
                <a:cs typeface="Times New Roman" pitchFamily="18" charset="0"/>
              </a:rPr>
              <a:t>. Bu </a:t>
            </a:r>
            <a:r>
              <a:rPr lang="en-US" sz="2000" dirty="0" err="1">
                <a:solidFill>
                  <a:srgbClr val="FF0000"/>
                </a:solidFill>
                <a:latin typeface="Times New Roman" pitchFamily="18" charset="0"/>
                <a:cs typeface="Times New Roman" pitchFamily="18" charset="0"/>
              </a:rPr>
              <a:t>fikr</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tarafdorlarining</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dalili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shuki</a:t>
            </a:r>
            <a:r>
              <a:rPr lang="en-US" sz="2000"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birinchidan</a:t>
            </a:r>
            <a:r>
              <a:rPr lang="en-US" sz="2000" b="1"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zardushtiylikning</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Qadimgi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Eron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hududlarida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keng</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tarqalganligi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bo‘lsa</a:t>
            </a:r>
            <a:r>
              <a:rPr lang="en-US" sz="2000" dirty="0">
                <a:solidFill>
                  <a:srgbClr val="FF0000"/>
                </a:solidFill>
                <a:latin typeface="Times New Roman" pitchFamily="18" charset="0"/>
                <a:cs typeface="Times New Roman" pitchFamily="18" charset="0"/>
              </a:rPr>
              <a:t>, </a:t>
            </a:r>
            <a:r>
              <a:rPr lang="en-US" sz="2000" b="1" dirty="0" err="1">
                <a:solidFill>
                  <a:srgbClr val="FF0000"/>
                </a:solidFill>
                <a:latin typeface="Times New Roman" pitchFamily="18" charset="0"/>
                <a:cs typeface="Times New Roman" pitchFamily="18" charset="0"/>
              </a:rPr>
              <a:t>ikkinchidan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zardushtiylikning</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muqaddas</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kitobi</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sanalmish</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Avestoga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keyin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yozilgan</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sharhlarning</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qadimiy</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eron-pahlaviy</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tilida</a:t>
            </a:r>
            <a:r>
              <a:rPr lang="en-US" sz="2000" dirty="0">
                <a:solidFill>
                  <a:srgbClr val="FF0000"/>
                </a:solidFill>
                <a:latin typeface="Times New Roman" pitchFamily="18" charset="0"/>
                <a:cs typeface="Times New Roman" pitchFamily="18" charset="0"/>
              </a:rPr>
              <a:t> </a:t>
            </a:r>
            <a:r>
              <a:rPr lang="en-US" sz="2000" dirty="0" err="1">
                <a:solidFill>
                  <a:srgbClr val="FF0000"/>
                </a:solidFill>
                <a:latin typeface="Times New Roman" pitchFamily="18" charset="0"/>
                <a:cs typeface="Times New Roman" pitchFamily="18" charset="0"/>
              </a:rPr>
              <a:t>bo‘lganligidir</a:t>
            </a:r>
            <a:r>
              <a:rPr lang="en-US" sz="2000" dirty="0">
                <a:solidFill>
                  <a:srgbClr val="FF0000"/>
                </a:solidFill>
                <a:latin typeface="Times New Roman" pitchFamily="18" charset="0"/>
                <a:cs typeface="Times New Roman" pitchFamily="18" charset="0"/>
              </a:rPr>
              <a:t>.</a:t>
            </a:r>
            <a:endParaRPr lang="ru-RU" sz="2000"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b9ff8d669bf60f1a1fe5e338888555accdff9b"/>
  <p:tag name="ISPRING_RESOURCE_PATHS_HASH_2" val="7b9ff8d669bf60f1a1fe5e338888555accdff9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Ясность">
  <a:themeElements>
    <a:clrScheme name="Воздушный поток">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Классическая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Ясность">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Трава">
  <a:themeElements>
    <a:clrScheme name="Трава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fontScheme name="Трава">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Трава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Трава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Трава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Трава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Трава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Трава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Трава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Трава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Трава">
  <a:themeElements>
    <a:clrScheme name="Трава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fontScheme name="Трава">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Трава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Трава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Трава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Трава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Трава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Трава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Трава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Трава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Трава">
  <a:themeElements>
    <a:clrScheme name="Трава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fontScheme name="Трава">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ru-RU"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Трава 1">
        <a:dk1>
          <a:srgbClr val="FF9900"/>
        </a:dk1>
        <a:lt1>
          <a:srgbClr val="FFFFFF"/>
        </a:lt1>
        <a:dk2>
          <a:srgbClr val="FFCC66"/>
        </a:dk2>
        <a:lt2>
          <a:srgbClr val="CC6600"/>
        </a:lt2>
        <a:accent1>
          <a:srgbClr val="F05000"/>
        </a:accent1>
        <a:accent2>
          <a:srgbClr val="B28300"/>
        </a:accent2>
        <a:accent3>
          <a:srgbClr val="FFE2B8"/>
        </a:accent3>
        <a:accent4>
          <a:srgbClr val="DADADA"/>
        </a:accent4>
        <a:accent5>
          <a:srgbClr val="F6B3AA"/>
        </a:accent5>
        <a:accent6>
          <a:srgbClr val="A17600"/>
        </a:accent6>
        <a:hlink>
          <a:srgbClr val="99CC00"/>
        </a:hlink>
        <a:folHlink>
          <a:srgbClr val="008000"/>
        </a:folHlink>
      </a:clrScheme>
      <a:clrMap bg1="dk2" tx1="lt1" bg2="dk1" tx2="lt2" accent1="accent1" accent2="accent2" accent3="accent3" accent4="accent4" accent5="accent5" accent6="accent6" hlink="hlink" folHlink="folHlink"/>
    </a:extraClrScheme>
    <a:extraClrScheme>
      <a:clrScheme name="Трава 2">
        <a:dk1>
          <a:srgbClr val="BB5F03"/>
        </a:dk1>
        <a:lt1>
          <a:srgbClr val="FFFFFF"/>
        </a:lt1>
        <a:dk2>
          <a:srgbClr val="993300"/>
        </a:dk2>
        <a:lt2>
          <a:srgbClr val="FEEC94"/>
        </a:lt2>
        <a:accent1>
          <a:srgbClr val="FF9900"/>
        </a:accent1>
        <a:accent2>
          <a:srgbClr val="B76A03"/>
        </a:accent2>
        <a:accent3>
          <a:srgbClr val="CAADAA"/>
        </a:accent3>
        <a:accent4>
          <a:srgbClr val="DADADA"/>
        </a:accent4>
        <a:accent5>
          <a:srgbClr val="FFCAAA"/>
        </a:accent5>
        <a:accent6>
          <a:srgbClr val="A65F02"/>
        </a:accent6>
        <a:hlink>
          <a:srgbClr val="FFFF00"/>
        </a:hlink>
        <a:folHlink>
          <a:srgbClr val="FFFF99"/>
        </a:folHlink>
      </a:clrScheme>
      <a:clrMap bg1="dk2" tx1="lt1" bg2="dk1" tx2="lt2" accent1="accent1" accent2="accent2" accent3="accent3" accent4="accent4" accent5="accent5" accent6="accent6" hlink="hlink" folHlink="folHlink"/>
    </a:extraClrScheme>
    <a:extraClrScheme>
      <a:clrScheme name="Трава 3">
        <a:dk1>
          <a:srgbClr val="56925A"/>
        </a:dk1>
        <a:lt1>
          <a:srgbClr val="FFFFFF"/>
        </a:lt1>
        <a:dk2>
          <a:srgbClr val="6FB56D"/>
        </a:dk2>
        <a:lt2>
          <a:srgbClr val="FFFFCC"/>
        </a:lt2>
        <a:accent1>
          <a:srgbClr val="2B877C"/>
        </a:accent1>
        <a:accent2>
          <a:srgbClr val="5A9A5F"/>
        </a:accent2>
        <a:accent3>
          <a:srgbClr val="BBD7BA"/>
        </a:accent3>
        <a:accent4>
          <a:srgbClr val="DADADA"/>
        </a:accent4>
        <a:accent5>
          <a:srgbClr val="ACC3BF"/>
        </a:accent5>
        <a:accent6>
          <a:srgbClr val="518B55"/>
        </a:accent6>
        <a:hlink>
          <a:srgbClr val="99FF33"/>
        </a:hlink>
        <a:folHlink>
          <a:srgbClr val="DDFFBB"/>
        </a:folHlink>
      </a:clrScheme>
      <a:clrMap bg1="dk2" tx1="lt1" bg2="dk1" tx2="lt2" accent1="accent1" accent2="accent2" accent3="accent3" accent4="accent4" accent5="accent5" accent6="accent6" hlink="hlink" folHlink="folHlink"/>
    </a:extraClrScheme>
    <a:extraClrScheme>
      <a:clrScheme name="Трава 4">
        <a:dk1>
          <a:srgbClr val="006600"/>
        </a:dk1>
        <a:lt1>
          <a:srgbClr val="FFFFFF"/>
        </a:lt1>
        <a:dk2>
          <a:srgbClr val="008000"/>
        </a:dk2>
        <a:lt2>
          <a:srgbClr val="FFFFB7"/>
        </a:lt2>
        <a:accent1>
          <a:srgbClr val="99CC00"/>
        </a:accent1>
        <a:accent2>
          <a:srgbClr val="00CC00"/>
        </a:accent2>
        <a:accent3>
          <a:srgbClr val="AAC0AA"/>
        </a:accent3>
        <a:accent4>
          <a:srgbClr val="DADADA"/>
        </a:accent4>
        <a:accent5>
          <a:srgbClr val="CAE2AA"/>
        </a:accent5>
        <a:accent6>
          <a:srgbClr val="00B900"/>
        </a:accent6>
        <a:hlink>
          <a:srgbClr val="99FF66"/>
        </a:hlink>
        <a:folHlink>
          <a:srgbClr val="FFFF66"/>
        </a:folHlink>
      </a:clrScheme>
      <a:clrMap bg1="dk2" tx1="lt1" bg2="dk1" tx2="lt2" accent1="accent1" accent2="accent2" accent3="accent3" accent4="accent4" accent5="accent5" accent6="accent6" hlink="hlink" folHlink="folHlink"/>
    </a:extraClrScheme>
    <a:extraClrScheme>
      <a:clrScheme name="Трава 5">
        <a:dk1>
          <a:srgbClr val="000000"/>
        </a:dk1>
        <a:lt1>
          <a:srgbClr val="CCECFF"/>
        </a:lt1>
        <a:dk2>
          <a:srgbClr val="000000"/>
        </a:dk2>
        <a:lt2>
          <a:srgbClr val="D6EDEE"/>
        </a:lt2>
        <a:accent1>
          <a:srgbClr val="E8F0F4"/>
        </a:accent1>
        <a:accent2>
          <a:srgbClr val="8EAAFA"/>
        </a:accent2>
        <a:accent3>
          <a:srgbClr val="E2F4FF"/>
        </a:accent3>
        <a:accent4>
          <a:srgbClr val="000000"/>
        </a:accent4>
        <a:accent5>
          <a:srgbClr val="F2F6F8"/>
        </a:accent5>
        <a:accent6>
          <a:srgbClr val="809AE3"/>
        </a:accent6>
        <a:hlink>
          <a:srgbClr val="0066FF"/>
        </a:hlink>
        <a:folHlink>
          <a:srgbClr val="9947FD"/>
        </a:folHlink>
      </a:clrScheme>
      <a:clrMap bg1="lt1" tx1="dk1" bg2="lt2" tx2="dk2" accent1="accent1" accent2="accent2" accent3="accent3" accent4="accent4" accent5="accent5" accent6="accent6" hlink="hlink" folHlink="folHlink"/>
    </a:extraClrScheme>
    <a:extraClrScheme>
      <a:clrScheme name="Трава 6">
        <a:dk1>
          <a:srgbClr val="48486A"/>
        </a:dk1>
        <a:lt1>
          <a:srgbClr val="FFFFFF"/>
        </a:lt1>
        <a:dk2>
          <a:srgbClr val="000099"/>
        </a:dk2>
        <a:lt2>
          <a:srgbClr val="F8F8F8"/>
        </a:lt2>
        <a:accent1>
          <a:srgbClr val="6699FF"/>
        </a:accent1>
        <a:accent2>
          <a:srgbClr val="0000FF"/>
        </a:accent2>
        <a:accent3>
          <a:srgbClr val="AAAACA"/>
        </a:accent3>
        <a:accent4>
          <a:srgbClr val="DADADA"/>
        </a:accent4>
        <a:accent5>
          <a:srgbClr val="B8CAFF"/>
        </a:accent5>
        <a:accent6>
          <a:srgbClr val="0000E7"/>
        </a:accent6>
        <a:hlink>
          <a:srgbClr val="3DCCFF"/>
        </a:hlink>
        <a:folHlink>
          <a:srgbClr val="CCECFF"/>
        </a:folHlink>
      </a:clrScheme>
      <a:clrMap bg1="dk2" tx1="lt1" bg2="dk1" tx2="lt2" accent1="accent1" accent2="accent2" accent3="accent3" accent4="accent4" accent5="accent5" accent6="accent6" hlink="hlink" folHlink="folHlink"/>
    </a:extraClrScheme>
    <a:extraClrScheme>
      <a:clrScheme name="Трава 7">
        <a:dk1>
          <a:srgbClr val="573F8B"/>
        </a:dk1>
        <a:lt1>
          <a:srgbClr val="FFFFFF"/>
        </a:lt1>
        <a:dk2>
          <a:srgbClr val="666699"/>
        </a:dk2>
        <a:lt2>
          <a:srgbClr val="D9D9FF"/>
        </a:lt2>
        <a:accent1>
          <a:srgbClr val="CC99FF"/>
        </a:accent1>
        <a:accent2>
          <a:srgbClr val="9933FF"/>
        </a:accent2>
        <a:accent3>
          <a:srgbClr val="B8B8CA"/>
        </a:accent3>
        <a:accent4>
          <a:srgbClr val="DADADA"/>
        </a:accent4>
        <a:accent5>
          <a:srgbClr val="E2CAFF"/>
        </a:accent5>
        <a:accent6>
          <a:srgbClr val="8A2DE7"/>
        </a:accent6>
        <a:hlink>
          <a:srgbClr val="99F3FF"/>
        </a:hlink>
        <a:folHlink>
          <a:srgbClr val="CCCCFF"/>
        </a:folHlink>
      </a:clrScheme>
      <a:clrMap bg1="dk2" tx1="lt1" bg2="dk1" tx2="lt2" accent1="accent1" accent2="accent2" accent3="accent3" accent4="accent4" accent5="accent5" accent6="accent6" hlink="hlink" folHlink="folHlink"/>
    </a:extraClrScheme>
    <a:extraClrScheme>
      <a:clrScheme name="Трава 8">
        <a:dk1>
          <a:srgbClr val="000000"/>
        </a:dk1>
        <a:lt1>
          <a:srgbClr val="EAEAEA"/>
        </a:lt1>
        <a:dk2>
          <a:srgbClr val="000000"/>
        </a:dk2>
        <a:lt2>
          <a:srgbClr val="C1C2CB"/>
        </a:lt2>
        <a:accent1>
          <a:srgbClr val="F1F1F7"/>
        </a:accent1>
        <a:accent2>
          <a:srgbClr val="8C8CB4"/>
        </a:accent2>
        <a:accent3>
          <a:srgbClr val="F3F3F3"/>
        </a:accent3>
        <a:accent4>
          <a:srgbClr val="000000"/>
        </a:accent4>
        <a:accent5>
          <a:srgbClr val="F7F7FA"/>
        </a:accent5>
        <a:accent6>
          <a:srgbClr val="7E7EA3"/>
        </a:accent6>
        <a:hlink>
          <a:srgbClr val="A3FFFF"/>
        </a:hlink>
        <a:folHlink>
          <a:srgbClr val="9E99F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Трек">
  <a:themeElements>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Трек">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Трек">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7.xml><?xml version="1.0" encoding="utf-8"?>
<a:theme xmlns:a="http://schemas.openxmlformats.org/drawingml/2006/main" name="1_Трек">
  <a:themeElements>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Трек">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Трек">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8.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Воздушный поток">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themeOverride>
</file>

<file path=ppt/theme/themeOverride2.xml><?xml version="1.0" encoding="utf-8"?>
<a:themeOverride xmlns:a="http://schemas.openxmlformats.org/drawingml/2006/main">
  <a:clrScheme name="Трек">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Clarity</Template>
  <TotalTime>2132</TotalTime>
  <Words>2844</Words>
  <Application>Microsoft Office PowerPoint</Application>
  <PresentationFormat>Экран (4:3)</PresentationFormat>
  <Paragraphs>185</Paragraphs>
  <Slides>61</Slides>
  <Notes>3</Notes>
  <HiddenSlides>0</HiddenSlides>
  <MMClips>0</MMClips>
  <ScaleCrop>false</ScaleCrop>
  <HeadingPairs>
    <vt:vector size="6" baseType="variant">
      <vt:variant>
        <vt:lpstr>Тема</vt:lpstr>
      </vt:variant>
      <vt:variant>
        <vt:i4>7</vt:i4>
      </vt:variant>
      <vt:variant>
        <vt:lpstr>Заголовки слайдов</vt:lpstr>
      </vt:variant>
      <vt:variant>
        <vt:i4>61</vt:i4>
      </vt:variant>
      <vt:variant>
        <vt:lpstr>Произвольные показы</vt:lpstr>
      </vt:variant>
      <vt:variant>
        <vt:i4>1</vt:i4>
      </vt:variant>
    </vt:vector>
  </HeadingPairs>
  <TitlesOfParts>
    <vt:vector size="69" baseType="lpstr">
      <vt:lpstr>Ясность</vt:lpstr>
      <vt:lpstr>Трава</vt:lpstr>
      <vt:lpstr>1_Трава</vt:lpstr>
      <vt:lpstr>2_Трава</vt:lpstr>
      <vt:lpstr>Тема Office</vt:lpstr>
      <vt:lpstr>Трек</vt:lpstr>
      <vt:lpstr>1_Трек</vt:lpstr>
      <vt:lpstr>7-MA’RUZA: “AVESTO” VA ZARDUSHTIYLIK </vt:lpstr>
      <vt:lpstr>РЕЖА</vt:lpstr>
      <vt:lpstr>ZARDUSHTIYLIKNING  VUJUDGA KELISHI</vt:lpstr>
      <vt:lpstr>ZARDUSHTIYLIKNING  VUJUDGA KELISHI</vt:lpstr>
      <vt:lpstr>Зардуштийликнинг ватани </vt:lpstr>
      <vt:lpstr>Zardushtiylikning asoschisi</vt:lpstr>
      <vt:lpstr>Презентация PowerPoint</vt:lpstr>
      <vt:lpstr>Zardusht targ`iboti </vt:lpstr>
      <vt:lpstr>Zardushtning tug‘ilgan va ilk diniy faoliyatini boshlagan joy xususida ikki xil qarash bor. </vt:lpstr>
      <vt:lpstr> Zardushtiylikning asosiy manbasi Avestoda: «Birinchi bor muqaddas olov – «Ozarxurra» «Airyanem-Vaeja» (ba’zi manbalarda – «Eran-vej»)da yoqildi», deyiladi. «Airyanem-Vaeja»ning geografik va iqlimiy tavsifi Xorazmnikiga to‘g‘ri keladi. </vt:lpstr>
      <vt:lpstr>Зардушт</vt:lpstr>
      <vt:lpstr> </vt:lpstr>
      <vt:lpstr> </vt:lpstr>
      <vt:lpstr> </vt:lpstr>
      <vt:lpstr> </vt:lpstr>
      <vt:lpstr>“Авесто”дан фикрлар</vt:lpstr>
      <vt:lpstr> </vt:lpstr>
      <vt:lpstr> </vt:lpstr>
      <vt:lpstr>Зардуштийликнинг теологик тизими. </vt:lpstr>
      <vt:lpstr>            Зардуштийликнинг ахлоқий-фалсафий асослари. </vt:lpstr>
      <vt:lpstr>Презентация PowerPoint</vt:lpstr>
      <vt:lpstr> </vt:lpstr>
      <vt:lpstr> </vt:lpstr>
      <vt:lpstr>Мавжудлик асослари</vt:lpstr>
      <vt:lpstr>Zardushtiylikda dafn marosimi</vt:lpstr>
      <vt:lpstr>Презентация PowerPoint</vt:lpstr>
      <vt:lpstr>Презентация PowerPoint</vt:lpstr>
      <vt:lpstr>Презентация PowerPoint</vt:lpstr>
      <vt:lpstr>Авестонинг қадимий қўлёзмасидан намуна</vt:lpstr>
      <vt:lpstr>Презентация PowerPoint</vt:lpstr>
      <vt:lpstr>Презентация PowerPoint</vt:lpstr>
      <vt:lpstr>ZARDUSHTIYLIKNING MUQADDAS KITOBI ,,AVESTO,, </vt:lpstr>
      <vt:lpstr>,,AVESTO,,ning tarkibiy qisimlari.</vt:lpstr>
      <vt:lpstr>Презентация PowerPoint</vt:lpstr>
      <vt:lpstr>Презентация PowerPoint</vt:lpstr>
      <vt:lpstr>Презентация PowerPoint</vt:lpstr>
      <vt:lpstr>Презентация PowerPoint</vt:lpstr>
      <vt:lpstr>Презентация PowerPoint</vt:lpstr>
      <vt:lpstr>“Авестo” ва давлатчилик</vt:lpstr>
      <vt:lpstr>“Авеста” ва археология</vt:lpstr>
      <vt:lpstr>“Авесто” ва давлатчилик</vt:lpstr>
      <vt:lpstr>“Авесто” ва давлатчилик</vt:lpstr>
      <vt:lpstr>“Авесто” ва давлатчилик</vt:lpstr>
      <vt:lpstr>“Авеста” ва давлатчилик</vt:lpstr>
      <vt:lpstr>“Авеста” ва давлатчилик</vt:lpstr>
      <vt:lpstr>“Авеста” ва давлатчилик</vt:lpstr>
      <vt:lpstr>“Авеста” ва давлатчилик</vt:lpstr>
      <vt:lpstr>“Авеста” ва давлатчилик</vt:lpstr>
      <vt:lpstr>Zardushtiylik va “Avesto”ning o’rganilish tarixi</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Зардуштийлик </vt:lpstr>
      <vt:lpstr>Презентация PowerPoint</vt:lpstr>
      <vt:lpstr>ЭЪТИБОРИНГИЗ УЧУН РАХМАТ!!!</vt:lpstr>
      <vt:lpstr>Custom Show 1</vt:lpstr>
    </vt:vector>
  </TitlesOfParts>
  <Company>ISRS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История религии Центральной Азии</dc:title>
  <dc:creator>user</dc:creator>
  <cp:lastModifiedBy>User</cp:lastModifiedBy>
  <cp:revision>397</cp:revision>
  <dcterms:created xsi:type="dcterms:W3CDTF">2005-07-06T06:40:25Z</dcterms:created>
  <dcterms:modified xsi:type="dcterms:W3CDTF">2022-09-21T12:01:31Z</dcterms:modified>
</cp:coreProperties>
</file>